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102_3AA0F487.xml" ContentType="application/vnd.ms-powerpoint.comments+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0" r:id="rId1"/>
    <p:sldMasterId id="2147483665" r:id="rId2"/>
  </p:sldMasterIdLst>
  <p:notesMasterIdLst>
    <p:notesMasterId r:id="rId4"/>
  </p:notesMasterIdLst>
  <p:handoutMasterIdLst>
    <p:handoutMasterId r:id="rId5"/>
  </p:handoutMasterIdLst>
  <p:sldIdLst>
    <p:sldId id="258" r:id="rId3"/>
  </p:sldIdLst>
  <p:sldSz cx="51206400" cy="43200638"/>
  <p:notesSz cx="7315200" cy="9601200"/>
  <p:embeddedFontLst>
    <p:embeddedFont>
      <p:font typeface="GT America" panose="020B0604020202020204" charset="0"/>
      <p:regular r:id="rId6"/>
      <p:italic r:id="rId7"/>
    </p:embeddedFont>
    <p:embeddedFont>
      <p:font typeface="Minion Pro" panose="02040503050306020203" charset="0"/>
      <p:regular r:id="rId8"/>
    </p:embeddedFont>
    <p:embeddedFont>
      <p:font typeface="Tenorite" panose="00000500000000000000" pitchFamily="2" charset="0"/>
      <p:regular r:id="rId9"/>
      <p:bold r:id="rId10"/>
      <p:italic r:id="rId11"/>
      <p:boldItalic r:id="rId12"/>
    </p:embeddedFont>
    <p:embeddedFont>
      <p:font typeface="Times" panose="02020603050405020304" pitchFamily="18" charset="0"/>
      <p:regular r:id="rId13"/>
      <p:bold r:id="rId14"/>
      <p:italic r:id="rId15"/>
      <p:boldItalic r:id="rId16"/>
    </p:embeddedFont>
  </p:embeddedFontLst>
  <p:defaultTextStyle>
    <a:defPPr>
      <a:defRPr lang="en-US"/>
    </a:defPPr>
    <a:lvl1pPr algn="l" rtl="0" eaLnBrk="0" fontAlgn="base" hangingPunct="0">
      <a:spcBef>
        <a:spcPct val="0"/>
      </a:spcBef>
      <a:spcAft>
        <a:spcPct val="0"/>
      </a:spcAft>
      <a:defRPr sz="7952" kern="1200">
        <a:solidFill>
          <a:schemeClr val="tx1"/>
        </a:solidFill>
        <a:latin typeface="Times" pitchFamily="-65" charset="0"/>
        <a:ea typeface="+mn-ea"/>
        <a:cs typeface="+mn-cs"/>
      </a:defRPr>
    </a:lvl1pPr>
    <a:lvl2pPr marL="1514682" algn="l" rtl="0" eaLnBrk="0" fontAlgn="base" hangingPunct="0">
      <a:spcBef>
        <a:spcPct val="0"/>
      </a:spcBef>
      <a:spcAft>
        <a:spcPct val="0"/>
      </a:spcAft>
      <a:defRPr sz="7952" kern="1200">
        <a:solidFill>
          <a:schemeClr val="tx1"/>
        </a:solidFill>
        <a:latin typeface="Times" pitchFamily="-65" charset="0"/>
        <a:ea typeface="+mn-ea"/>
        <a:cs typeface="+mn-cs"/>
      </a:defRPr>
    </a:lvl2pPr>
    <a:lvl3pPr marL="3029365" algn="l" rtl="0" eaLnBrk="0" fontAlgn="base" hangingPunct="0">
      <a:spcBef>
        <a:spcPct val="0"/>
      </a:spcBef>
      <a:spcAft>
        <a:spcPct val="0"/>
      </a:spcAft>
      <a:defRPr sz="7952" kern="1200">
        <a:solidFill>
          <a:schemeClr val="tx1"/>
        </a:solidFill>
        <a:latin typeface="Times" pitchFamily="-65" charset="0"/>
        <a:ea typeface="+mn-ea"/>
        <a:cs typeface="+mn-cs"/>
      </a:defRPr>
    </a:lvl3pPr>
    <a:lvl4pPr marL="4544047" algn="l" rtl="0" eaLnBrk="0" fontAlgn="base" hangingPunct="0">
      <a:spcBef>
        <a:spcPct val="0"/>
      </a:spcBef>
      <a:spcAft>
        <a:spcPct val="0"/>
      </a:spcAft>
      <a:defRPr sz="7952" kern="1200">
        <a:solidFill>
          <a:schemeClr val="tx1"/>
        </a:solidFill>
        <a:latin typeface="Times" pitchFamily="-65" charset="0"/>
        <a:ea typeface="+mn-ea"/>
        <a:cs typeface="+mn-cs"/>
      </a:defRPr>
    </a:lvl4pPr>
    <a:lvl5pPr marL="6058729" algn="l" rtl="0" eaLnBrk="0" fontAlgn="base" hangingPunct="0">
      <a:spcBef>
        <a:spcPct val="0"/>
      </a:spcBef>
      <a:spcAft>
        <a:spcPct val="0"/>
      </a:spcAft>
      <a:defRPr sz="7952" kern="1200">
        <a:solidFill>
          <a:schemeClr val="tx1"/>
        </a:solidFill>
        <a:latin typeface="Times" pitchFamily="-65" charset="0"/>
        <a:ea typeface="+mn-ea"/>
        <a:cs typeface="+mn-cs"/>
      </a:defRPr>
    </a:lvl5pPr>
    <a:lvl6pPr marL="7573412" algn="l" defTabSz="1514682" rtl="0" eaLnBrk="1" latinLnBrk="0" hangingPunct="1">
      <a:defRPr sz="7952" kern="1200">
        <a:solidFill>
          <a:schemeClr val="tx1"/>
        </a:solidFill>
        <a:latin typeface="Times" pitchFamily="-65" charset="0"/>
        <a:ea typeface="+mn-ea"/>
        <a:cs typeface="+mn-cs"/>
      </a:defRPr>
    </a:lvl6pPr>
    <a:lvl7pPr marL="9088094" algn="l" defTabSz="1514682" rtl="0" eaLnBrk="1" latinLnBrk="0" hangingPunct="1">
      <a:defRPr sz="7952" kern="1200">
        <a:solidFill>
          <a:schemeClr val="tx1"/>
        </a:solidFill>
        <a:latin typeface="Times" pitchFamily="-65" charset="0"/>
        <a:ea typeface="+mn-ea"/>
        <a:cs typeface="+mn-cs"/>
      </a:defRPr>
    </a:lvl7pPr>
    <a:lvl8pPr marL="10602775" algn="l" defTabSz="1514682" rtl="0" eaLnBrk="1" latinLnBrk="0" hangingPunct="1">
      <a:defRPr sz="7952" kern="1200">
        <a:solidFill>
          <a:schemeClr val="tx1"/>
        </a:solidFill>
        <a:latin typeface="Times" pitchFamily="-65" charset="0"/>
        <a:ea typeface="+mn-ea"/>
        <a:cs typeface="+mn-cs"/>
      </a:defRPr>
    </a:lvl8pPr>
    <a:lvl9pPr marL="12117457" algn="l" defTabSz="1514682" rtl="0" eaLnBrk="1" latinLnBrk="0" hangingPunct="1">
      <a:defRPr sz="7952" kern="1200">
        <a:solidFill>
          <a:schemeClr val="tx1"/>
        </a:solidFill>
        <a:latin typeface="Times" pitchFamily="-65" charset="0"/>
        <a:ea typeface="+mn-ea"/>
        <a:cs typeface="+mn-cs"/>
      </a:defRPr>
    </a:lvl9pPr>
  </p:defaultTextStyle>
  <p:extLst>
    <p:ext uri="{EFAFB233-063F-42B5-8137-9DF3F51BA10A}">
      <p15:sldGuideLst xmlns:p15="http://schemas.microsoft.com/office/powerpoint/2012/main">
        <p15:guide id="6" orient="horz" pos="25118" userDrawn="1">
          <p15:clr>
            <a:srgbClr val="A4A3A4"/>
          </p15:clr>
        </p15:guide>
        <p15:guide id="7" pos="16123"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A69C16-C71E-3A4C-C79D-0E0D9ACBBE15}" name="Annelieke Strijbosch" initials="AS" userId="Annelieke Strijbosch" providerId="None"/>
  <p188:author id="{D6BA1ACE-94C7-31D3-5478-0DF5230DBBA2}" name="Chiara Formica | Ncardia" initials="CF|N" userId="Chiara Formica | Ncardi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ijn.vlaming" initials="m" lastIdx="6" clrIdx="0">
    <p:extLst>
      <p:ext uri="{19B8F6BF-5375-455C-9EA6-DF929625EA0E}">
        <p15:presenceInfo xmlns:p15="http://schemas.microsoft.com/office/powerpoint/2012/main" userId="marijn.vlam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1626"/>
    <a:srgbClr val="97325D"/>
    <a:srgbClr val="F89B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6DC76F-C823-4371-8DD9-288487EC5F30}" v="5" dt="2025-10-24T08:53:59.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93" autoAdjust="0"/>
    <p:restoredTop sz="89153" autoAdjust="0"/>
  </p:normalViewPr>
  <p:slideViewPr>
    <p:cSldViewPr snapToGrid="0" showGuides="1">
      <p:cViewPr varScale="1">
        <p:scale>
          <a:sx n="11" d="100"/>
          <a:sy n="11" d="100"/>
        </p:scale>
        <p:origin x="1325" y="91"/>
      </p:cViewPr>
      <p:guideLst>
        <p:guide orient="horz" pos="25118"/>
        <p:guide pos="1612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0" d="100"/>
          <a:sy n="80" d="100"/>
        </p:scale>
        <p:origin x="3186" y="96"/>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presProps" Target="presProps.xml"/><Relationship Id="rId26"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commentAuthors" Target="commentAuthors.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font" Target="fonts/font1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customXml" Target="../customXml/item1.xml"/><Relationship Id="rId5" Type="http://schemas.openxmlformats.org/officeDocument/2006/relationships/handoutMaster" Target="handoutMasters/handoutMaster1.xml"/><Relationship Id="rId15" Type="http://schemas.openxmlformats.org/officeDocument/2006/relationships/font" Target="fonts/font10.fntdata"/><Relationship Id="rId23" Type="http://schemas.microsoft.com/office/2018/10/relationships/authors" Target="authors.xml"/><Relationship Id="rId10" Type="http://schemas.openxmlformats.org/officeDocument/2006/relationships/font" Target="fonts/font5.fntdata"/><Relationship Id="rId19" Type="http://schemas.openxmlformats.org/officeDocument/2006/relationships/viewProps" Target="viewProps.xml"/><Relationship Id="rId4" Type="http://schemas.openxmlformats.org/officeDocument/2006/relationships/notesMaster" Target="notesMasters/notesMaster1.xml"/><Relationship Id="rId9" Type="http://schemas.openxmlformats.org/officeDocument/2006/relationships/font" Target="fonts/font4.fntdata"/><Relationship Id="rId14" Type="http://schemas.openxmlformats.org/officeDocument/2006/relationships/font" Target="fonts/font9.fntdata"/><Relationship Id="rId22" Type="http://schemas.microsoft.com/office/2015/10/relationships/revisionInfo" Target="revisionInfo.xml"/></Relationships>
</file>

<file path=ppt/comments/modernComment_102_3AA0F487.xml><?xml version="1.0" encoding="utf-8"?>
<p188:cmLst xmlns:a="http://schemas.openxmlformats.org/drawingml/2006/main" xmlns:r="http://schemas.openxmlformats.org/officeDocument/2006/relationships" xmlns:p188="http://schemas.microsoft.com/office/powerpoint/2018/8/main">
  <p188:cm id="{B5D980C2-86BD-4D4E-ACCE-1917A8B72C5F}" authorId="{B2A69C16-C71E-3A4C-C79D-0E0D9ACBBE15}" created="2025-10-23T05:54:40.510">
    <ac:deMkLst xmlns:ac="http://schemas.microsoft.com/office/drawing/2013/main/command">
      <pc:docMk xmlns:pc="http://schemas.microsoft.com/office/powerpoint/2013/main/command"/>
      <pc:sldMk xmlns:pc="http://schemas.microsoft.com/office/powerpoint/2013/main/command" cId="983626887" sldId="258"/>
      <ac:spMk id="3" creationId="{8F393F27-E79D-747A-FD30-0368FC1330C6}"/>
    </ac:deMkLst>
    <p188:txBody>
      <a:bodyPr/>
      <a:lstStyle/>
      <a:p>
        <a:r>
          <a:rPr lang="en-NL"/>
          <a:t>QR to be included</a:t>
        </a:r>
      </a:p>
    </p188:txBody>
  </p188:cm>
  <p188:cm id="{178D3DF7-BF8C-4DE7-8AAB-6D5C45847C38}" authorId="{B2A69C16-C71E-3A4C-C79D-0E0D9ACBBE15}" created="2025-10-23T06:06:05.565">
    <ac:txMkLst xmlns:ac="http://schemas.microsoft.com/office/drawing/2013/main/command">
      <pc:docMk xmlns:pc="http://schemas.microsoft.com/office/powerpoint/2013/main/command"/>
      <pc:sldMk xmlns:pc="http://schemas.microsoft.com/office/powerpoint/2013/main/command" cId="983626887" sldId="258"/>
      <ac:spMk id="59" creationId="{FB68803F-5C90-C642-0FAC-005B2D741AC1}"/>
      <ac:txMk cp="0" len="89">
        <ac:context len="193" hash="2411134656"/>
      </ac:txMk>
    </ac:txMkLst>
    <p188:pos x="11411870" y="539310"/>
    <p188:txBody>
      <a:bodyPr/>
      <a:lstStyle/>
      <a:p>
        <a:r>
          <a:rPr lang="en-NL"/>
          <a:t>There seem to be two descriptions; should both be combined (‘Experimental set-up timeline and end-points of Ncardia’s Parkinson’s Disease model using iPSC derived neurons, astrocytes treated with SNCA pre-formed fibrils’)</a:t>
        </a:r>
      </a:p>
    </p188:txBody>
  </p188:cm>
  <p188:cm id="{9AF51A59-5199-46BA-8E54-A7D223FCC99A}" authorId="{B2A69C16-C71E-3A4C-C79D-0E0D9ACBBE15}" created="2025-10-23T06:07:26.100">
    <ac:txMkLst xmlns:ac="http://schemas.microsoft.com/office/drawing/2013/main/command">
      <pc:docMk xmlns:pc="http://schemas.microsoft.com/office/powerpoint/2013/main/command"/>
      <pc:sldMk xmlns:pc="http://schemas.microsoft.com/office/powerpoint/2013/main/command" cId="983626887" sldId="258"/>
      <ac:spMk id="8" creationId="{0C03981D-6339-EC82-81A2-785A99FE68B7}"/>
      <ac:txMk cp="801" len="4">
        <ac:context len="1706" hash="284866745"/>
      </ac:txMk>
    </ac:txMkLst>
    <p188:pos x="5134922" y="9598212"/>
    <p188:txBody>
      <a:bodyPr/>
      <a:lstStyle/>
      <a:p>
        <a:r>
          <a:rPr lang="en-NL"/>
          <a:t>Only gene abbreviation is mentioned; should we mention the full name once?</a:t>
        </a:r>
      </a:p>
    </p188:txBody>
  </p188:cm>
  <p188:cm id="{EF615C50-7E09-4B8B-9EF2-E0B7F0873F09}" authorId="{B2A69C16-C71E-3A4C-C79D-0E0D9ACBBE15}" created="2025-10-23T06:13:34.346">
    <ac:deMkLst xmlns:ac="http://schemas.microsoft.com/office/drawing/2013/main/command">
      <pc:docMk xmlns:pc="http://schemas.microsoft.com/office/powerpoint/2013/main/command"/>
      <pc:sldMk xmlns:pc="http://schemas.microsoft.com/office/powerpoint/2013/main/command" cId="983626887" sldId="258"/>
      <ac:spMk id="67" creationId="{23A99ADF-1DEE-5A56-0292-17A2FAABFA2C}"/>
    </ac:deMkLst>
    <p188:txBody>
      <a:bodyPr/>
      <a:lstStyle/>
      <a:p>
        <a:r>
          <a:rPr lang="en-NL"/>
          <a:t>Is the timepoint after the data analysis relevant in this figure?</a:t>
        </a:r>
      </a:p>
    </p188:txBody>
  </p188:cm>
  <p188:cm id="{80609F28-E79F-4DF2-877F-A80C80081A1B}" authorId="{B2A69C16-C71E-3A4C-C79D-0E0D9ACBBE15}" created="2025-10-23T06:15:07.424">
    <ac:txMkLst xmlns:ac="http://schemas.microsoft.com/office/drawing/2013/main/command">
      <pc:docMk xmlns:pc="http://schemas.microsoft.com/office/powerpoint/2013/main/command"/>
      <pc:sldMk xmlns:pc="http://schemas.microsoft.com/office/powerpoint/2013/main/command" cId="983626887" sldId="258"/>
      <ac:spMk id="81" creationId="{F45FEA45-335E-BE62-5261-16178AB34371}"/>
      <ac:txMk cp="0" len="3">
        <ac:context len="4" hash="3148345"/>
      </ac:txMk>
    </ac:txMkLst>
    <p188:pos x="2239603" y="642278"/>
    <p188:txBody>
      <a:bodyPr/>
      <a:lstStyle/>
      <a:p>
        <a:r>
          <a:rPr lang="en-NL"/>
          <a:t>Abbreviation of UTC is not explained; shall we include it in the figure legend?</a:t>
        </a:r>
      </a:p>
    </p188:txBody>
  </p188:cm>
  <p188:cm id="{EC11C2B7-7923-433B-9831-D4D1DA651294}" authorId="{B2A69C16-C71E-3A4C-C79D-0E0D9ACBBE15}" created="2025-10-23T06:19:15.212">
    <ac:deMkLst xmlns:ac="http://schemas.microsoft.com/office/drawing/2013/main/command">
      <pc:docMk xmlns:pc="http://schemas.microsoft.com/office/powerpoint/2013/main/command"/>
      <pc:sldMk xmlns:pc="http://schemas.microsoft.com/office/powerpoint/2013/main/command" cId="983626887" sldId="258"/>
      <ac:grpSpMk id="216" creationId="{BF1CAE3A-9E6A-563C-1F03-9EFD3EC2EF74}"/>
    </ac:deMkLst>
    <p188:txBody>
      <a:bodyPr/>
      <a:lstStyle/>
      <a:p>
        <a:r>
          <a:rPr lang="en-NL"/>
          <a:t>Cell type could be added at the left and condition at the top, to make the image less busy</a:t>
        </a:r>
      </a:p>
    </p188:txBody>
  </p188:cm>
  <p188:cm id="{242533F9-EECE-4F5C-8C06-2DEC41916F32}" authorId="{B2A69C16-C71E-3A4C-C79D-0E0D9ACBBE15}" created="2025-10-23T06:22:36.942">
    <ac:deMkLst xmlns:ac="http://schemas.microsoft.com/office/drawing/2013/main/command">
      <pc:docMk xmlns:pc="http://schemas.microsoft.com/office/powerpoint/2013/main/command"/>
      <pc:sldMk xmlns:pc="http://schemas.microsoft.com/office/powerpoint/2013/main/command" cId="983626887" sldId="258"/>
      <ac:spMk id="186" creationId="{1F5AE211-FE61-2BBE-7E5C-5575AA1DAE2A}"/>
    </ac:deMkLst>
    <p188:txBody>
      <a:bodyPr/>
      <a:lstStyle/>
      <a:p>
        <a:r>
          <a:rPr lang="en-NL"/>
          <a:t>Is this header needed as there also is a legend?</a:t>
        </a:r>
      </a:p>
    </p188:txBody>
  </p188:cm>
  <p188:cm id="{7BC552FA-23A3-489A-989A-3DF48D894A10}" authorId="{B2A69C16-C71E-3A4C-C79D-0E0D9ACBBE15}" created="2025-10-23T06:33:38.340">
    <ac:txMkLst xmlns:ac="http://schemas.microsoft.com/office/drawing/2013/main/command">
      <pc:docMk xmlns:pc="http://schemas.microsoft.com/office/powerpoint/2013/main/command"/>
      <pc:sldMk xmlns:pc="http://schemas.microsoft.com/office/powerpoint/2013/main/command" cId="983626887" sldId="258"/>
      <ac:spMk id="9" creationId="{7E8EC4BE-0E75-03FC-96C0-04CA98E9C6B4}"/>
      <ac:txMk cp="16" len="12">
        <ac:context len="39" hash="1741342616"/>
      </ac:txMk>
    </ac:txMkLst>
    <p188:pos x="7394459" y="644712"/>
    <p188:txBody>
      <a:bodyPr/>
      <a:lstStyle/>
      <a:p>
        <a:r>
          <a:rPr lang="en-NL"/>
          <a:t>Could we use the symbol for phospho in the headers?</a:t>
        </a:r>
      </a:p>
    </p188:txBody>
  </p188:cm>
  <p188:cm id="{D0FA7459-4E58-4EBB-A6DC-291D361FED8E}" authorId="{B2A69C16-C71E-3A4C-C79D-0E0D9ACBBE15}" created="2025-10-23T06:35:38.075">
    <ac:txMkLst xmlns:ac="http://schemas.microsoft.com/office/drawing/2013/main/command">
      <pc:docMk xmlns:pc="http://schemas.microsoft.com/office/powerpoint/2013/main/command"/>
      <pc:sldMk xmlns:pc="http://schemas.microsoft.com/office/powerpoint/2013/main/command" cId="983626887" sldId="258"/>
      <ac:spMk id="36" creationId="{AA9132D8-2A01-C543-8F35-2BC520B79717}"/>
      <ac:txMk cp="0">
        <ac:context len="329" hash="1685898355"/>
      </ac:txMk>
    </ac:txMkLst>
    <p188:pos x="7672880" y="606594"/>
    <p188:txBody>
      <a:bodyPr/>
      <a:lstStyle/>
      <a:p>
        <a:r>
          <a:rPr lang="en-NL"/>
          <a:t>Could this be removed, since this is clear from the legend?</a:t>
        </a:r>
      </a:p>
    </p188:txBody>
  </p188:cm>
  <p188:cm id="{A7D5BDD3-18EC-48B4-B563-87706D6332D0}" authorId="{B2A69C16-C71E-3A4C-C79D-0E0D9ACBBE15}" created="2025-10-23T06:37:05.461">
    <ac:txMkLst xmlns:ac="http://schemas.microsoft.com/office/drawing/2013/main/command">
      <pc:docMk xmlns:pc="http://schemas.microsoft.com/office/powerpoint/2013/main/command"/>
      <pc:sldMk xmlns:pc="http://schemas.microsoft.com/office/powerpoint/2013/main/command" cId="983626887" sldId="258"/>
      <ac:spMk id="54" creationId="{6D910946-3588-F85B-E08A-872660935483}"/>
      <ac:txMk cp="0" len="140">
        <ac:context len="142" hash="2369997694"/>
      </ac:txMk>
    </ac:txMkLst>
    <p188:pos x="10574383" y="601118"/>
    <p188:txBody>
      <a:bodyPr/>
      <a:lstStyle/>
      <a:p>
        <a:r>
          <a:rPr lang="en-NL"/>
          <a:t>Shall we add this to the legend?
Also we don’t state a clear conclusion for figure D</a:t>
        </a:r>
      </a:p>
    </p188:txBody>
  </p188:cm>
  <p188:cm id="{1F8D10C6-D291-4A01-AC24-BFAF226D1201}" authorId="{B2A69C16-C71E-3A4C-C79D-0E0D9ACBBE15}" created="2025-10-23T06:42:57.612">
    <ac:deMkLst xmlns:ac="http://schemas.microsoft.com/office/drawing/2013/main/command">
      <pc:docMk xmlns:pc="http://schemas.microsoft.com/office/powerpoint/2013/main/command"/>
      <pc:sldMk xmlns:pc="http://schemas.microsoft.com/office/powerpoint/2013/main/command" cId="983626887" sldId="258"/>
      <ac:spMk id="449" creationId="{9AF827D4-2148-606E-E0B0-DE7B830CACA1}"/>
    </ac:deMkLst>
    <p188:txBody>
      <a:bodyPr/>
      <a:lstStyle/>
      <a:p>
        <a:r>
          <a:rPr lang="en-NL"/>
          <a:t>If we are keeping these conclusions, let’s add it above the figure like we did for the other figures</a:t>
        </a:r>
      </a:p>
    </p188:txBody>
  </p188:cm>
  <p188:cm id="{6C669D05-A72B-4D92-BB59-5DF0FB4F6E54}" authorId="{B2A69C16-C71E-3A4C-C79D-0E0D9ACBBE15}" created="2025-10-23T06:44:08.049">
    <ac:txMkLst xmlns:ac="http://schemas.microsoft.com/office/drawing/2013/main/command">
      <pc:docMk xmlns:pc="http://schemas.microsoft.com/office/powerpoint/2013/main/command"/>
      <pc:sldMk xmlns:pc="http://schemas.microsoft.com/office/powerpoint/2013/main/command" cId="983626887" sldId="258"/>
      <ac:spMk id="910" creationId="{F4704A02-D78C-928C-F1EF-25506F04058F}"/>
      <ac:txMk cp="0" len="51">
        <ac:context len="316" hash="1654874138"/>
      </ac:txMk>
    </ac:txMkLst>
    <p188:pos x="7820921" y="602759"/>
    <p188:txBody>
      <a:bodyPr/>
      <a:lstStyle/>
      <a:p>
        <a:r>
          <a:rPr lang="en-NL"/>
          <a:t>To be removed here?</a:t>
        </a:r>
      </a:p>
    </p188:txBody>
  </p188:cm>
  <p188:cm id="{9F6FB2A5-472A-4D16-8712-26D2CE11CF37}" authorId="{B2A69C16-C71E-3A4C-C79D-0E0D9ACBBE15}" created="2025-10-23T06:45:34.211">
    <ac:deMkLst xmlns:ac="http://schemas.microsoft.com/office/drawing/2013/main/command">
      <pc:docMk xmlns:pc="http://schemas.microsoft.com/office/powerpoint/2013/main/command"/>
      <pc:sldMk xmlns:pc="http://schemas.microsoft.com/office/powerpoint/2013/main/command" cId="983626887" sldId="258"/>
      <ac:spMk id="136" creationId="{34D4E22F-247D-ED5B-C036-82C658FE133C}"/>
    </ac:deMkLst>
    <p188:txBody>
      <a:bodyPr/>
      <a:lstStyle/>
      <a:p>
        <a:r>
          <a:rPr lang="en-NL"/>
          <a:t>Would it be helpful to add A &amp; B for section 5?</a:t>
        </a:r>
      </a:p>
    </p188:txBody>
  </p188:cm>
  <p188:cm id="{67A3D60A-DBAF-48C0-853B-81E26D077E99}" authorId="{B2A69C16-C71E-3A4C-C79D-0E0D9ACBBE15}" created="2025-10-23T06:51:22.122">
    <pc:sldMkLst xmlns:pc="http://schemas.microsoft.com/office/powerpoint/2013/main/command">
      <pc:docMk/>
      <pc:sldMk cId="983626887" sldId="258"/>
    </pc:sldMkLst>
    <p188:txBody>
      <a:bodyPr/>
      <a:lstStyle/>
      <a:p>
        <a:r>
          <a:rPr lang="en-NL"/>
          <a:t>The empty space feels at the lower banner feels weird, hahaha</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341" tIns="48171" rIns="96341" bIns="48171" numCol="1" anchor="t" anchorCtr="0" compatLnSpc="1">
            <a:prstTxWarp prst="textNoShape">
              <a:avLst/>
            </a:prstTxWarp>
          </a:bodyPr>
          <a:lstStyle>
            <a:lvl1pPr>
              <a:defRPr sz="1300">
                <a:latin typeface="Times" charset="0"/>
              </a:defRPr>
            </a:lvl1pPr>
          </a:lstStyle>
          <a:p>
            <a:pPr>
              <a:defRPr/>
            </a:pPr>
            <a:endParaRPr lang="en-US" dirty="0"/>
          </a:p>
        </p:txBody>
      </p:sp>
      <p:sp>
        <p:nvSpPr>
          <p:cNvPr id="13315"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341" tIns="48171" rIns="96341" bIns="48171" numCol="1" anchor="t" anchorCtr="0" compatLnSpc="1">
            <a:prstTxWarp prst="textNoShape">
              <a:avLst/>
            </a:prstTxWarp>
          </a:bodyPr>
          <a:lstStyle>
            <a:lvl1pPr algn="r">
              <a:defRPr sz="1300">
                <a:latin typeface="Times" charset="0"/>
              </a:defRPr>
            </a:lvl1pPr>
          </a:lstStyle>
          <a:p>
            <a:pPr>
              <a:defRPr/>
            </a:pPr>
            <a:endParaRPr lang="en-US" dirty="0"/>
          </a:p>
        </p:txBody>
      </p:sp>
      <p:sp>
        <p:nvSpPr>
          <p:cNvPr id="13316"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341" tIns="48171" rIns="96341" bIns="48171" numCol="1" anchor="b" anchorCtr="0" compatLnSpc="1">
            <a:prstTxWarp prst="textNoShape">
              <a:avLst/>
            </a:prstTxWarp>
          </a:bodyPr>
          <a:lstStyle>
            <a:lvl1pPr>
              <a:defRPr sz="1300">
                <a:latin typeface="Times" charset="0"/>
              </a:defRPr>
            </a:lvl1pPr>
          </a:lstStyle>
          <a:p>
            <a:pPr>
              <a:defRPr/>
            </a:pPr>
            <a:endParaRPr lang="en-US" dirty="0"/>
          </a:p>
        </p:txBody>
      </p:sp>
      <p:sp>
        <p:nvSpPr>
          <p:cNvPr id="13317"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341" tIns="48171" rIns="96341" bIns="48171" numCol="1" anchor="b" anchorCtr="0" compatLnSpc="1">
            <a:prstTxWarp prst="textNoShape">
              <a:avLst/>
            </a:prstTxWarp>
          </a:bodyPr>
          <a:lstStyle>
            <a:lvl1pPr algn="r">
              <a:defRPr sz="1300">
                <a:latin typeface="Times" charset="0"/>
              </a:defRPr>
            </a:lvl1pPr>
          </a:lstStyle>
          <a:p>
            <a:pPr>
              <a:defRPr/>
            </a:pPr>
            <a:fld id="{0A0EA122-1FE3-1640-AEC5-BB41E36F0014}" type="slidenum">
              <a:rPr lang="en-US"/>
              <a:pPr>
                <a:defRPr/>
              </a:pPr>
              <a:t>‹#›</a:t>
            </a:fld>
            <a:endParaRPr lang="en-US" dirty="0"/>
          </a:p>
        </p:txBody>
      </p:sp>
    </p:spTree>
    <p:extLst>
      <p:ext uri="{BB962C8B-B14F-4D97-AF65-F5344CB8AC3E}">
        <p14:creationId xmlns:p14="http://schemas.microsoft.com/office/powerpoint/2010/main" val="8202371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341" tIns="48171" rIns="96341" bIns="48171" numCol="1" anchor="t" anchorCtr="0" compatLnSpc="1">
            <a:prstTxWarp prst="textNoShape">
              <a:avLst/>
            </a:prstTxWarp>
          </a:bodyPr>
          <a:lstStyle>
            <a:lvl1pPr>
              <a:defRPr sz="1300">
                <a:latin typeface="Times" charset="0"/>
              </a:defRPr>
            </a:lvl1pPr>
          </a:lstStyle>
          <a:p>
            <a:pPr>
              <a:defRPr/>
            </a:pPr>
            <a:endParaRPr lang="en-US" dirty="0"/>
          </a:p>
        </p:txBody>
      </p:sp>
      <p:sp>
        <p:nvSpPr>
          <p:cNvPr id="921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341" tIns="48171" rIns="96341" bIns="48171" numCol="1" anchor="t" anchorCtr="0" compatLnSpc="1">
            <a:prstTxWarp prst="textNoShape">
              <a:avLst/>
            </a:prstTxWarp>
          </a:bodyPr>
          <a:lstStyle>
            <a:lvl1pPr algn="r">
              <a:defRPr sz="1300">
                <a:latin typeface="Times" charset="0"/>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522413" y="719138"/>
            <a:ext cx="4270375" cy="3602037"/>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75361" y="4560570"/>
            <a:ext cx="5364480" cy="4320540"/>
          </a:xfrm>
          <a:prstGeom prst="rect">
            <a:avLst/>
          </a:prstGeom>
          <a:noFill/>
          <a:ln w="9525">
            <a:noFill/>
            <a:miter lim="800000"/>
            <a:headEnd/>
            <a:tailEnd/>
          </a:ln>
          <a:effectLst/>
        </p:spPr>
        <p:txBody>
          <a:bodyPr vert="horz" wrap="square" lIns="96341" tIns="48171" rIns="96341" bIns="4817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22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341" tIns="48171" rIns="96341" bIns="48171" numCol="1" anchor="b" anchorCtr="0" compatLnSpc="1">
            <a:prstTxWarp prst="textNoShape">
              <a:avLst/>
            </a:prstTxWarp>
          </a:bodyPr>
          <a:lstStyle>
            <a:lvl1pPr>
              <a:defRPr sz="1300">
                <a:latin typeface="Times" charset="0"/>
              </a:defRPr>
            </a:lvl1pPr>
          </a:lstStyle>
          <a:p>
            <a:pPr>
              <a:defRPr/>
            </a:pPr>
            <a:endParaRPr lang="en-US" dirty="0"/>
          </a:p>
        </p:txBody>
      </p:sp>
      <p:sp>
        <p:nvSpPr>
          <p:cNvPr id="922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341" tIns="48171" rIns="96341" bIns="48171" numCol="1" anchor="b" anchorCtr="0" compatLnSpc="1">
            <a:prstTxWarp prst="textNoShape">
              <a:avLst/>
            </a:prstTxWarp>
          </a:bodyPr>
          <a:lstStyle>
            <a:lvl1pPr algn="r">
              <a:defRPr sz="1300">
                <a:latin typeface="Times" charset="0"/>
              </a:defRPr>
            </a:lvl1pPr>
          </a:lstStyle>
          <a:p>
            <a:pPr>
              <a:defRPr/>
            </a:pPr>
            <a:fld id="{AFC9CAB2-88B1-E94D-B851-3DB75A08A6DB}" type="slidenum">
              <a:rPr lang="en-US"/>
              <a:pPr>
                <a:defRPr/>
              </a:pPr>
              <a:t>‹#›</a:t>
            </a:fld>
            <a:endParaRPr lang="en-US" dirty="0"/>
          </a:p>
        </p:txBody>
      </p:sp>
    </p:spTree>
    <p:extLst>
      <p:ext uri="{BB962C8B-B14F-4D97-AF65-F5344CB8AC3E}">
        <p14:creationId xmlns:p14="http://schemas.microsoft.com/office/powerpoint/2010/main" val="36188498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3975" kern="1200">
        <a:solidFill>
          <a:schemeClr val="tx1"/>
        </a:solidFill>
        <a:latin typeface="Times" charset="0"/>
        <a:ea typeface="ＭＳ Ｐゴシック" pitchFamily="-65" charset="-128"/>
        <a:cs typeface="ＭＳ Ｐゴシック" pitchFamily="-65" charset="-128"/>
      </a:defRPr>
    </a:lvl1pPr>
    <a:lvl2pPr marL="1514682" algn="l" rtl="0" eaLnBrk="0" fontAlgn="base" hangingPunct="0">
      <a:spcBef>
        <a:spcPct val="30000"/>
      </a:spcBef>
      <a:spcAft>
        <a:spcPct val="0"/>
      </a:spcAft>
      <a:defRPr sz="3975" kern="1200">
        <a:solidFill>
          <a:schemeClr val="tx1"/>
        </a:solidFill>
        <a:latin typeface="Times" charset="0"/>
        <a:ea typeface="ＭＳ Ｐゴシック" charset="-128"/>
        <a:cs typeface="+mn-cs"/>
      </a:defRPr>
    </a:lvl2pPr>
    <a:lvl3pPr marL="3029365" algn="l" rtl="0" eaLnBrk="0" fontAlgn="base" hangingPunct="0">
      <a:spcBef>
        <a:spcPct val="30000"/>
      </a:spcBef>
      <a:spcAft>
        <a:spcPct val="0"/>
      </a:spcAft>
      <a:defRPr sz="3975" kern="1200">
        <a:solidFill>
          <a:schemeClr val="tx1"/>
        </a:solidFill>
        <a:latin typeface="Times" charset="0"/>
        <a:ea typeface="ＭＳ Ｐゴシック" charset="-128"/>
        <a:cs typeface="+mn-cs"/>
      </a:defRPr>
    </a:lvl3pPr>
    <a:lvl4pPr marL="4544047" algn="l" rtl="0" eaLnBrk="0" fontAlgn="base" hangingPunct="0">
      <a:spcBef>
        <a:spcPct val="30000"/>
      </a:spcBef>
      <a:spcAft>
        <a:spcPct val="0"/>
      </a:spcAft>
      <a:defRPr sz="3975" kern="1200">
        <a:solidFill>
          <a:schemeClr val="tx1"/>
        </a:solidFill>
        <a:latin typeface="Times" charset="0"/>
        <a:ea typeface="ＭＳ Ｐゴシック" charset="-128"/>
        <a:cs typeface="+mn-cs"/>
      </a:defRPr>
    </a:lvl4pPr>
    <a:lvl5pPr marL="6058729" algn="l" rtl="0" eaLnBrk="0" fontAlgn="base" hangingPunct="0">
      <a:spcBef>
        <a:spcPct val="30000"/>
      </a:spcBef>
      <a:spcAft>
        <a:spcPct val="0"/>
      </a:spcAft>
      <a:defRPr sz="3975" kern="1200">
        <a:solidFill>
          <a:schemeClr val="tx1"/>
        </a:solidFill>
        <a:latin typeface="Times" charset="0"/>
        <a:ea typeface="ＭＳ Ｐゴシック" charset="-128"/>
        <a:cs typeface="+mn-cs"/>
      </a:defRPr>
    </a:lvl5pPr>
    <a:lvl6pPr marL="7573412" algn="l" defTabSz="1514682" rtl="0" eaLnBrk="1" latinLnBrk="0" hangingPunct="1">
      <a:defRPr sz="3975" kern="1200">
        <a:solidFill>
          <a:schemeClr val="tx1"/>
        </a:solidFill>
        <a:latin typeface="+mn-lt"/>
        <a:ea typeface="+mn-ea"/>
        <a:cs typeface="+mn-cs"/>
      </a:defRPr>
    </a:lvl6pPr>
    <a:lvl7pPr marL="9088094" algn="l" defTabSz="1514682" rtl="0" eaLnBrk="1" latinLnBrk="0" hangingPunct="1">
      <a:defRPr sz="3975" kern="1200">
        <a:solidFill>
          <a:schemeClr val="tx1"/>
        </a:solidFill>
        <a:latin typeface="+mn-lt"/>
        <a:ea typeface="+mn-ea"/>
        <a:cs typeface="+mn-cs"/>
      </a:defRPr>
    </a:lvl7pPr>
    <a:lvl8pPr marL="10602775" algn="l" defTabSz="1514682" rtl="0" eaLnBrk="1" latinLnBrk="0" hangingPunct="1">
      <a:defRPr sz="3975" kern="1200">
        <a:solidFill>
          <a:schemeClr val="tx1"/>
        </a:solidFill>
        <a:latin typeface="+mn-lt"/>
        <a:ea typeface="+mn-ea"/>
        <a:cs typeface="+mn-cs"/>
      </a:defRPr>
    </a:lvl8pPr>
    <a:lvl9pPr marL="12117457" algn="l" defTabSz="1514682" rtl="0" eaLnBrk="1" latinLnBrk="0" hangingPunct="1">
      <a:defRPr sz="3975"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522413" y="719138"/>
            <a:ext cx="4270375" cy="3602037"/>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AFC9CAB2-88B1-E94D-B851-3DB75A08A6DB}" type="slidenum">
              <a:rPr lang="en-US" smtClean="0"/>
              <a:pPr>
                <a:defRPr/>
              </a:pPr>
              <a:t>1</a:t>
            </a:fld>
            <a:endParaRPr lang="en-US" dirty="0"/>
          </a:p>
        </p:txBody>
      </p:sp>
    </p:spTree>
    <p:extLst>
      <p:ext uri="{BB962C8B-B14F-4D97-AF65-F5344CB8AC3E}">
        <p14:creationId xmlns:p14="http://schemas.microsoft.com/office/powerpoint/2010/main" val="3223433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FC1AE4A-11B0-F2E3-E7DC-B17179B2545A}"/>
              </a:ext>
            </a:extLst>
          </p:cNvPr>
          <p:cNvSpPr/>
          <p:nvPr userDrawn="1"/>
        </p:nvSpPr>
        <p:spPr>
          <a:xfrm>
            <a:off x="15" y="38040389"/>
            <a:ext cx="51206400" cy="5140079"/>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888"/>
          </a:p>
        </p:txBody>
      </p:sp>
      <p:sp>
        <p:nvSpPr>
          <p:cNvPr id="8" name="Footer Placeholder 4">
            <a:extLst>
              <a:ext uri="{FF2B5EF4-FFF2-40B4-BE49-F238E27FC236}">
                <a16:creationId xmlns:a16="http://schemas.microsoft.com/office/drawing/2014/main" id="{80D22E78-5F5A-DA5F-754F-745852BE78E4}"/>
              </a:ext>
            </a:extLst>
          </p:cNvPr>
          <p:cNvSpPr>
            <a:spLocks noGrp="1"/>
          </p:cNvSpPr>
          <p:nvPr>
            <p:ph type="ftr" sz="quarter" idx="11"/>
          </p:nvPr>
        </p:nvSpPr>
        <p:spPr>
          <a:xfrm>
            <a:off x="1741511" y="41877820"/>
            <a:ext cx="18385610" cy="478092"/>
          </a:xfrm>
          <a:prstGeom prst="rect">
            <a:avLst/>
          </a:prstGeom>
        </p:spPr>
        <p:txBody>
          <a:bodyPr vert="horz" lIns="0" tIns="0" rIns="0" bIns="0" anchor="ctr" anchorCtr="0">
            <a:noAutofit/>
          </a:bodyPr>
          <a:lstStyle>
            <a:lvl1pPr algn="l">
              <a:defRPr sz="1813">
                <a:solidFill>
                  <a:schemeClr val="bg1"/>
                </a:solidFill>
                <a:latin typeface="+mn-lt"/>
                <a:cs typeface="Arial" panose="020B0604020202020204" pitchFamily="34" charset="0"/>
              </a:defRPr>
            </a:lvl1pPr>
          </a:lstStyle>
          <a:p>
            <a:pPr>
              <a:defRPr/>
            </a:pPr>
            <a:r>
              <a:rPr lang="en-GB" dirty="0" err="1"/>
              <a:t>Ncardia</a:t>
            </a:r>
            <a:r>
              <a:rPr lang="en-GB" dirty="0"/>
              <a:t> B.V. User Guide XXX Version # - </a:t>
            </a:r>
            <a:r>
              <a:rPr lang="en-GB" dirty="0" err="1"/>
              <a:t>mmmm</a:t>
            </a:r>
            <a:r>
              <a:rPr lang="en-GB" dirty="0"/>
              <a:t> </a:t>
            </a:r>
            <a:r>
              <a:rPr lang="en-GB" dirty="0" err="1"/>
              <a:t>yyyy</a:t>
            </a:r>
            <a:endParaRPr lang="en-GB" dirty="0"/>
          </a:p>
        </p:txBody>
      </p:sp>
      <p:pic>
        <p:nvPicPr>
          <p:cNvPr id="9" name="Graphic 937636518">
            <a:extLst>
              <a:ext uri="{FF2B5EF4-FFF2-40B4-BE49-F238E27FC236}">
                <a16:creationId xmlns:a16="http://schemas.microsoft.com/office/drawing/2014/main" id="{9DEF6B66-7566-3763-DB40-0745A8A3AB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09" t="2358" r="66376" b="88265"/>
          <a:stretch/>
        </p:blipFill>
        <p:spPr bwMode="auto">
          <a:xfrm>
            <a:off x="42497231" y="954978"/>
            <a:ext cx="7982400" cy="4179214"/>
          </a:xfrm>
          <a:prstGeom prst="rect">
            <a:avLst/>
          </a:prstGeom>
          <a:ln>
            <a:noFill/>
          </a:ln>
          <a:extLst>
            <a:ext uri="{53640926-AAD7-44D8-BBD7-CCE9431645EC}">
              <a14:shadowObscured xmlns:a14="http://schemas.microsoft.com/office/drawing/2010/main"/>
            </a:ext>
          </a:extLst>
        </p:spPr>
      </p:pic>
      <p:sp>
        <p:nvSpPr>
          <p:cNvPr id="10" name="Tijdelijke aanduiding voor tekst 16">
            <a:extLst>
              <a:ext uri="{FF2B5EF4-FFF2-40B4-BE49-F238E27FC236}">
                <a16:creationId xmlns:a16="http://schemas.microsoft.com/office/drawing/2014/main" id="{ABE53AD9-C237-866E-8930-E665EC321D6C}"/>
              </a:ext>
            </a:extLst>
          </p:cNvPr>
          <p:cNvSpPr>
            <a:spLocks noGrp="1"/>
          </p:cNvSpPr>
          <p:nvPr>
            <p:ph type="body" sz="quarter" idx="13" hasCustomPrompt="1"/>
          </p:nvPr>
        </p:nvSpPr>
        <p:spPr>
          <a:xfrm>
            <a:off x="1741507" y="6162613"/>
            <a:ext cx="23890325" cy="525785"/>
          </a:xfrm>
        </p:spPr>
        <p:txBody>
          <a:bodyPr lIns="0" tIns="0" rIns="0" bIns="0"/>
          <a:lstStyle>
            <a:lvl1pPr marL="0" indent="0">
              <a:buNone/>
              <a:defRPr sz="4080" b="0">
                <a:solidFill>
                  <a:schemeClr val="tx1"/>
                </a:solidFill>
              </a:defRPr>
            </a:lvl1pPr>
          </a:lstStyle>
          <a:p>
            <a:pPr lvl="0"/>
            <a:r>
              <a:rPr lang="en-GB" dirty="0"/>
              <a:t>Names</a:t>
            </a:r>
          </a:p>
        </p:txBody>
      </p:sp>
      <p:sp>
        <p:nvSpPr>
          <p:cNvPr id="11" name="Tijdelijke aanduiding voor afbeelding 22">
            <a:extLst>
              <a:ext uri="{FF2B5EF4-FFF2-40B4-BE49-F238E27FC236}">
                <a16:creationId xmlns:a16="http://schemas.microsoft.com/office/drawing/2014/main" id="{2D77186A-3842-D86B-6398-D098ABFDCF5A}"/>
              </a:ext>
            </a:extLst>
          </p:cNvPr>
          <p:cNvSpPr>
            <a:spLocks noGrp="1"/>
          </p:cNvSpPr>
          <p:nvPr>
            <p:ph type="pic" sz="quarter" idx="16" hasCustomPrompt="1"/>
          </p:nvPr>
        </p:nvSpPr>
        <p:spPr>
          <a:xfrm>
            <a:off x="47225247" y="39453441"/>
            <a:ext cx="1798080" cy="427105"/>
          </a:xfrm>
          <a:solidFill>
            <a:schemeClr val="bg1">
              <a:lumMod val="95000"/>
            </a:schemeClr>
          </a:solidFill>
        </p:spPr>
        <p:txBody>
          <a:bodyPr/>
          <a:lstStyle>
            <a:lvl1pPr marL="0" indent="0">
              <a:buNone/>
              <a:defRPr sz="1282"/>
            </a:lvl1pPr>
          </a:lstStyle>
          <a:p>
            <a:r>
              <a:rPr lang="en-GB"/>
              <a:t>Qr-code</a:t>
            </a:r>
            <a:endParaRPr lang="en-GB" dirty="0"/>
          </a:p>
        </p:txBody>
      </p:sp>
      <p:sp>
        <p:nvSpPr>
          <p:cNvPr id="12" name="Titel 2">
            <a:extLst>
              <a:ext uri="{FF2B5EF4-FFF2-40B4-BE49-F238E27FC236}">
                <a16:creationId xmlns:a16="http://schemas.microsoft.com/office/drawing/2014/main" id="{B9AFA16B-6B45-E354-8428-194FC1C2C27B}"/>
              </a:ext>
            </a:extLst>
          </p:cNvPr>
          <p:cNvSpPr>
            <a:spLocks noGrp="1"/>
          </p:cNvSpPr>
          <p:nvPr>
            <p:ph type="title"/>
          </p:nvPr>
        </p:nvSpPr>
        <p:spPr>
          <a:xfrm>
            <a:off x="1712871" y="1966627"/>
            <a:ext cx="23890325" cy="3866778"/>
          </a:xfrm>
          <a:prstGeom prst="rect">
            <a:avLst/>
          </a:prstGeom>
        </p:spPr>
        <p:txBody>
          <a:bodyPr/>
          <a:lstStyle>
            <a:lvl1pPr>
              <a:defRPr sz="6120" b="1">
                <a:solidFill>
                  <a:srgbClr val="FF0000"/>
                </a:solidFill>
              </a:defRPr>
            </a:lvl1pPr>
          </a:lstStyle>
          <a:p>
            <a:r>
              <a:rPr lang="nl-NL" dirty="0"/>
              <a:t>Klik om stijl te bewerken</a:t>
            </a:r>
          </a:p>
        </p:txBody>
      </p:sp>
      <p:sp>
        <p:nvSpPr>
          <p:cNvPr id="13" name="Tijdelijke aanduiding voor tekst 7">
            <a:extLst>
              <a:ext uri="{FF2B5EF4-FFF2-40B4-BE49-F238E27FC236}">
                <a16:creationId xmlns:a16="http://schemas.microsoft.com/office/drawing/2014/main" id="{F9B5864B-C8DF-243F-4516-4BD1F183580D}"/>
              </a:ext>
            </a:extLst>
          </p:cNvPr>
          <p:cNvSpPr>
            <a:spLocks noGrp="1"/>
          </p:cNvSpPr>
          <p:nvPr>
            <p:ph type="body" sz="quarter" idx="17" hasCustomPrompt="1"/>
          </p:nvPr>
        </p:nvSpPr>
        <p:spPr>
          <a:xfrm>
            <a:off x="1741507" y="39149421"/>
            <a:ext cx="16916525" cy="1159869"/>
          </a:xfrm>
        </p:spPr>
        <p:txBody>
          <a:bodyPr/>
          <a:lstStyle>
            <a:lvl1pPr marL="0" indent="0">
              <a:buNone/>
              <a:defRPr sz="6233">
                <a:solidFill>
                  <a:schemeClr val="bg1"/>
                </a:solidFill>
                <a:latin typeface="Minion Pro" panose="02040503050306020203" pitchFamily="18" charset="0"/>
              </a:defRPr>
            </a:lvl1pPr>
            <a:lvl2pPr>
              <a:defRPr sz="8813">
                <a:solidFill>
                  <a:schemeClr val="bg1"/>
                </a:solidFill>
                <a:latin typeface="Minion Pro" panose="02040503050306020203" pitchFamily="18" charset="0"/>
              </a:defRPr>
            </a:lvl2pPr>
            <a:lvl3pPr marL="569752" indent="0">
              <a:buNone/>
              <a:defRPr sz="8813">
                <a:solidFill>
                  <a:schemeClr val="bg1"/>
                </a:solidFill>
                <a:latin typeface="Minion Pro" panose="02040503050306020203" pitchFamily="18" charset="0"/>
              </a:defRPr>
            </a:lvl3pPr>
            <a:lvl4pPr marL="854629" indent="0">
              <a:buNone/>
              <a:defRPr sz="8813">
                <a:solidFill>
                  <a:schemeClr val="bg1"/>
                </a:solidFill>
                <a:latin typeface="Minion Pro" panose="02040503050306020203" pitchFamily="18" charset="0"/>
              </a:defRPr>
            </a:lvl4pPr>
            <a:lvl5pPr marL="1159853" indent="0">
              <a:buNone/>
              <a:defRPr sz="8813">
                <a:solidFill>
                  <a:schemeClr val="bg1"/>
                </a:solidFill>
                <a:latin typeface="Minion Pro" panose="02040503050306020203" pitchFamily="18" charset="0"/>
              </a:defRPr>
            </a:lvl5pPr>
          </a:lstStyle>
          <a:p>
            <a:pPr lvl="0"/>
            <a:r>
              <a:rPr lang="nl-NL" dirty="0" err="1"/>
              <a:t>This</a:t>
            </a:r>
            <a:r>
              <a:rPr lang="nl-NL" dirty="0"/>
              <a:t> is </a:t>
            </a:r>
            <a:r>
              <a:rPr lang="nl-NL" dirty="0" err="1"/>
              <a:t>the</a:t>
            </a:r>
            <a:r>
              <a:rPr lang="nl-NL" dirty="0"/>
              <a:t> </a:t>
            </a:r>
            <a:r>
              <a:rPr lang="nl-NL" dirty="0" err="1"/>
              <a:t>main</a:t>
            </a:r>
            <a:r>
              <a:rPr lang="nl-NL" dirty="0"/>
              <a:t> </a:t>
            </a:r>
            <a:r>
              <a:rPr lang="nl-NL" dirty="0" err="1"/>
              <a:t>message</a:t>
            </a:r>
            <a:r>
              <a:rPr lang="nl-NL" dirty="0"/>
              <a:t> / </a:t>
            </a:r>
            <a:r>
              <a:rPr lang="nl-NL" dirty="0" err="1"/>
              <a:t>conclusion</a:t>
            </a:r>
            <a:r>
              <a:rPr lang="nl-NL" dirty="0"/>
              <a:t> </a:t>
            </a:r>
            <a:r>
              <a:rPr lang="nl-NL" dirty="0" err="1"/>
              <a:t>you</a:t>
            </a:r>
            <a:r>
              <a:rPr lang="nl-NL" dirty="0"/>
              <a:t> want to share </a:t>
            </a:r>
            <a:r>
              <a:rPr lang="nl-NL" dirty="0" err="1"/>
              <a:t>with</a:t>
            </a:r>
            <a:r>
              <a:rPr lang="nl-NL" dirty="0"/>
              <a:t> </a:t>
            </a:r>
            <a:r>
              <a:rPr lang="nl-NL" dirty="0" err="1"/>
              <a:t>this</a:t>
            </a:r>
            <a:r>
              <a:rPr lang="nl-NL" dirty="0"/>
              <a:t> poster</a:t>
            </a:r>
          </a:p>
        </p:txBody>
      </p:sp>
      <p:sp>
        <p:nvSpPr>
          <p:cNvPr id="14" name="Tijdelijke aanduiding voor tekst 7">
            <a:extLst>
              <a:ext uri="{FF2B5EF4-FFF2-40B4-BE49-F238E27FC236}">
                <a16:creationId xmlns:a16="http://schemas.microsoft.com/office/drawing/2014/main" id="{F5F4831A-1780-1821-D2DB-F4AC602E1EC0}"/>
              </a:ext>
            </a:extLst>
          </p:cNvPr>
          <p:cNvSpPr>
            <a:spLocks noGrp="1"/>
          </p:cNvSpPr>
          <p:nvPr>
            <p:ph type="body" sz="quarter" idx="18" hasCustomPrompt="1"/>
          </p:nvPr>
        </p:nvSpPr>
        <p:spPr>
          <a:xfrm>
            <a:off x="37060306" y="41454301"/>
            <a:ext cx="9668732" cy="455125"/>
          </a:xfrm>
        </p:spPr>
        <p:txBody>
          <a:bodyPr anchor="b" anchorCtr="0"/>
          <a:lstStyle>
            <a:lvl1pPr marL="0" indent="0" algn="r">
              <a:buNone/>
              <a:defRPr sz="2380">
                <a:solidFill>
                  <a:schemeClr val="bg1"/>
                </a:solidFill>
                <a:latin typeface="+mn-lt"/>
                <a:cs typeface="Arial" panose="020B0604020202020204" pitchFamily="34" charset="0"/>
              </a:defRPr>
            </a:lvl1pPr>
            <a:lvl2pPr>
              <a:defRPr sz="8813">
                <a:solidFill>
                  <a:schemeClr val="bg1"/>
                </a:solidFill>
                <a:latin typeface="Minion Pro" panose="02040503050306020203" pitchFamily="18" charset="0"/>
              </a:defRPr>
            </a:lvl2pPr>
            <a:lvl3pPr marL="569752" indent="0">
              <a:buNone/>
              <a:defRPr sz="8813">
                <a:solidFill>
                  <a:schemeClr val="bg1"/>
                </a:solidFill>
                <a:latin typeface="Minion Pro" panose="02040503050306020203" pitchFamily="18" charset="0"/>
              </a:defRPr>
            </a:lvl3pPr>
            <a:lvl4pPr marL="854629" indent="0">
              <a:buNone/>
              <a:defRPr sz="8813">
                <a:solidFill>
                  <a:schemeClr val="bg1"/>
                </a:solidFill>
                <a:latin typeface="Minion Pro" panose="02040503050306020203" pitchFamily="18" charset="0"/>
              </a:defRPr>
            </a:lvl4pPr>
            <a:lvl5pPr marL="1159853" indent="0">
              <a:buNone/>
              <a:defRPr sz="8813">
                <a:solidFill>
                  <a:schemeClr val="bg1"/>
                </a:solidFill>
                <a:latin typeface="Minion Pro" panose="02040503050306020203" pitchFamily="18" charset="0"/>
              </a:defRPr>
            </a:lvl5pPr>
          </a:lstStyle>
          <a:p>
            <a:pPr lvl="0"/>
            <a:r>
              <a:rPr lang="nl-NL" dirty="0" err="1"/>
              <a:t>Contacts</a:t>
            </a:r>
            <a:endParaRPr lang="nl-NL" dirty="0"/>
          </a:p>
        </p:txBody>
      </p:sp>
      <p:sp>
        <p:nvSpPr>
          <p:cNvPr id="15" name="Tijdelijke aanduiding voor tekst 6">
            <a:extLst>
              <a:ext uri="{FF2B5EF4-FFF2-40B4-BE49-F238E27FC236}">
                <a16:creationId xmlns:a16="http://schemas.microsoft.com/office/drawing/2014/main" id="{31950129-D4C3-5804-A8BF-394210996170}"/>
              </a:ext>
            </a:extLst>
          </p:cNvPr>
          <p:cNvSpPr>
            <a:spLocks noGrp="1"/>
          </p:cNvSpPr>
          <p:nvPr>
            <p:ph type="body" sz="quarter" idx="19"/>
          </p:nvPr>
        </p:nvSpPr>
        <p:spPr>
          <a:xfrm>
            <a:off x="1754237" y="8859407"/>
            <a:ext cx="10680624" cy="2558264"/>
          </a:xfrm>
        </p:spPr>
        <p:txBody>
          <a:bodyPr>
            <a:spAutoFit/>
          </a:bodyPr>
          <a:lstStyle>
            <a:lvl1pPr marL="0" indent="0">
              <a:lnSpc>
                <a:spcPts val="4080"/>
              </a:lnSpc>
              <a:spcBef>
                <a:spcPts val="0"/>
              </a:spcBef>
              <a:buNone/>
              <a:defRPr sz="2380"/>
            </a:lvl1pPr>
            <a:lvl2pPr marL="297592" indent="0">
              <a:lnSpc>
                <a:spcPts val="4080"/>
              </a:lnSpc>
              <a:spcBef>
                <a:spcPts val="0"/>
              </a:spcBef>
              <a:buNone/>
              <a:defRPr sz="2380"/>
            </a:lvl2pPr>
            <a:lvl3pPr marL="569753" indent="0">
              <a:lnSpc>
                <a:spcPts val="4080"/>
              </a:lnSpc>
              <a:spcBef>
                <a:spcPts val="0"/>
              </a:spcBef>
              <a:buNone/>
              <a:defRPr sz="2380"/>
            </a:lvl3pPr>
            <a:lvl4pPr marL="854629" indent="0">
              <a:lnSpc>
                <a:spcPts val="4080"/>
              </a:lnSpc>
              <a:spcBef>
                <a:spcPts val="0"/>
              </a:spcBef>
              <a:buNone/>
              <a:defRPr sz="2380"/>
            </a:lvl4pPr>
            <a:lvl5pPr marL="1159852" indent="0">
              <a:lnSpc>
                <a:spcPts val="4080"/>
              </a:lnSpc>
              <a:spcBef>
                <a:spcPts val="0"/>
              </a:spcBef>
              <a:buNone/>
              <a:defRPr sz="2380"/>
            </a:lvl5pPr>
            <a:lvl6pPr>
              <a:defRPr/>
            </a:lvl6pPr>
            <a:lvl7pPr>
              <a:defRPr/>
            </a:lvl7pPr>
            <a:lvl8pPr>
              <a:defRPr/>
            </a:lvl8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tekst 6">
            <a:extLst>
              <a:ext uri="{FF2B5EF4-FFF2-40B4-BE49-F238E27FC236}">
                <a16:creationId xmlns:a16="http://schemas.microsoft.com/office/drawing/2014/main" id="{686A6D08-BC84-429F-2B76-D173C2E40C0F}"/>
              </a:ext>
            </a:extLst>
          </p:cNvPr>
          <p:cNvSpPr>
            <a:spLocks noGrp="1"/>
          </p:cNvSpPr>
          <p:nvPr>
            <p:ph type="body" sz="quarter" idx="20"/>
          </p:nvPr>
        </p:nvSpPr>
        <p:spPr>
          <a:xfrm>
            <a:off x="14102903" y="8858981"/>
            <a:ext cx="10680624" cy="2558264"/>
          </a:xfrm>
        </p:spPr>
        <p:txBody>
          <a:bodyPr>
            <a:spAutoFit/>
          </a:bodyPr>
          <a:lstStyle>
            <a:lvl1pPr marL="0" indent="0">
              <a:lnSpc>
                <a:spcPts val="4080"/>
              </a:lnSpc>
              <a:spcBef>
                <a:spcPts val="0"/>
              </a:spcBef>
              <a:buNone/>
              <a:defRPr sz="2380"/>
            </a:lvl1pPr>
            <a:lvl2pPr marL="297592" indent="0">
              <a:lnSpc>
                <a:spcPts val="4080"/>
              </a:lnSpc>
              <a:spcBef>
                <a:spcPts val="0"/>
              </a:spcBef>
              <a:buNone/>
              <a:defRPr sz="2380"/>
            </a:lvl2pPr>
            <a:lvl3pPr marL="569753" indent="0">
              <a:lnSpc>
                <a:spcPts val="4080"/>
              </a:lnSpc>
              <a:spcBef>
                <a:spcPts val="0"/>
              </a:spcBef>
              <a:buNone/>
              <a:defRPr sz="2380"/>
            </a:lvl3pPr>
            <a:lvl4pPr marL="854629" indent="0">
              <a:lnSpc>
                <a:spcPts val="4080"/>
              </a:lnSpc>
              <a:spcBef>
                <a:spcPts val="0"/>
              </a:spcBef>
              <a:buNone/>
              <a:defRPr sz="2380"/>
            </a:lvl4pPr>
            <a:lvl5pPr marL="1159852" indent="0">
              <a:lnSpc>
                <a:spcPts val="4080"/>
              </a:lnSpc>
              <a:spcBef>
                <a:spcPts val="0"/>
              </a:spcBef>
              <a:buNone/>
              <a:defRPr sz="238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7" name="Tijdelijke aanduiding voor tekst 6">
            <a:extLst>
              <a:ext uri="{FF2B5EF4-FFF2-40B4-BE49-F238E27FC236}">
                <a16:creationId xmlns:a16="http://schemas.microsoft.com/office/drawing/2014/main" id="{8DC0AD22-5C83-1AA4-A948-07E9D44AC387}"/>
              </a:ext>
            </a:extLst>
          </p:cNvPr>
          <p:cNvSpPr>
            <a:spLocks noGrp="1"/>
          </p:cNvSpPr>
          <p:nvPr>
            <p:ph type="body" sz="quarter" idx="21"/>
          </p:nvPr>
        </p:nvSpPr>
        <p:spPr>
          <a:xfrm>
            <a:off x="26451569" y="8858981"/>
            <a:ext cx="10680624" cy="2558264"/>
          </a:xfrm>
        </p:spPr>
        <p:txBody>
          <a:bodyPr>
            <a:spAutoFit/>
          </a:bodyPr>
          <a:lstStyle>
            <a:lvl1pPr marL="0" indent="0">
              <a:lnSpc>
                <a:spcPts val="4080"/>
              </a:lnSpc>
              <a:spcBef>
                <a:spcPts val="0"/>
              </a:spcBef>
              <a:buNone/>
              <a:defRPr sz="2380"/>
            </a:lvl1pPr>
            <a:lvl2pPr marL="297592" indent="0">
              <a:lnSpc>
                <a:spcPts val="4080"/>
              </a:lnSpc>
              <a:spcBef>
                <a:spcPts val="0"/>
              </a:spcBef>
              <a:buNone/>
              <a:defRPr sz="2380"/>
            </a:lvl2pPr>
            <a:lvl3pPr marL="569753" indent="0">
              <a:lnSpc>
                <a:spcPts val="4080"/>
              </a:lnSpc>
              <a:spcBef>
                <a:spcPts val="0"/>
              </a:spcBef>
              <a:buNone/>
              <a:defRPr sz="2380"/>
            </a:lvl3pPr>
            <a:lvl4pPr marL="854629" indent="0">
              <a:lnSpc>
                <a:spcPts val="4080"/>
              </a:lnSpc>
              <a:spcBef>
                <a:spcPts val="0"/>
              </a:spcBef>
              <a:buNone/>
              <a:defRPr sz="2380"/>
            </a:lvl4pPr>
            <a:lvl5pPr marL="1159852" indent="0">
              <a:lnSpc>
                <a:spcPts val="4080"/>
              </a:lnSpc>
              <a:spcBef>
                <a:spcPts val="0"/>
              </a:spcBef>
              <a:buNone/>
              <a:defRPr sz="238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8" name="Tijdelijke aanduiding voor tekst 6">
            <a:extLst>
              <a:ext uri="{FF2B5EF4-FFF2-40B4-BE49-F238E27FC236}">
                <a16:creationId xmlns:a16="http://schemas.microsoft.com/office/drawing/2014/main" id="{27C2697F-D944-B3B6-5EAE-14CACE0C48D8}"/>
              </a:ext>
            </a:extLst>
          </p:cNvPr>
          <p:cNvSpPr>
            <a:spLocks noGrp="1"/>
          </p:cNvSpPr>
          <p:nvPr>
            <p:ph type="body" sz="quarter" idx="22"/>
          </p:nvPr>
        </p:nvSpPr>
        <p:spPr>
          <a:xfrm>
            <a:off x="38784271" y="34491265"/>
            <a:ext cx="10680624" cy="2558264"/>
          </a:xfrm>
        </p:spPr>
        <p:txBody>
          <a:bodyPr anchor="b" anchorCtr="0">
            <a:spAutoFit/>
          </a:bodyPr>
          <a:lstStyle>
            <a:lvl1pPr marL="0" indent="0">
              <a:lnSpc>
                <a:spcPts val="4080"/>
              </a:lnSpc>
              <a:spcBef>
                <a:spcPts val="0"/>
              </a:spcBef>
              <a:buNone/>
              <a:defRPr sz="2380"/>
            </a:lvl1pPr>
            <a:lvl2pPr marL="297592" indent="0">
              <a:lnSpc>
                <a:spcPts val="4080"/>
              </a:lnSpc>
              <a:spcBef>
                <a:spcPts val="0"/>
              </a:spcBef>
              <a:buNone/>
              <a:defRPr sz="2380"/>
            </a:lvl2pPr>
            <a:lvl3pPr marL="569753" indent="0">
              <a:lnSpc>
                <a:spcPts val="4080"/>
              </a:lnSpc>
              <a:spcBef>
                <a:spcPts val="0"/>
              </a:spcBef>
              <a:buNone/>
              <a:defRPr sz="2380"/>
            </a:lvl3pPr>
            <a:lvl4pPr marL="854629" indent="0">
              <a:lnSpc>
                <a:spcPts val="4080"/>
              </a:lnSpc>
              <a:spcBef>
                <a:spcPts val="0"/>
              </a:spcBef>
              <a:buNone/>
              <a:defRPr sz="2380"/>
            </a:lvl4pPr>
            <a:lvl5pPr marL="1159852" indent="0">
              <a:lnSpc>
                <a:spcPts val="4080"/>
              </a:lnSpc>
              <a:spcBef>
                <a:spcPts val="0"/>
              </a:spcBef>
              <a:buNone/>
              <a:defRPr sz="238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 name="Tijdelijke aanduiding voor tekst 6">
            <a:extLst>
              <a:ext uri="{FF2B5EF4-FFF2-40B4-BE49-F238E27FC236}">
                <a16:creationId xmlns:a16="http://schemas.microsoft.com/office/drawing/2014/main" id="{24242266-DAB1-B8D7-AC19-F2678E50B0E5}"/>
              </a:ext>
            </a:extLst>
          </p:cNvPr>
          <p:cNvSpPr>
            <a:spLocks noGrp="1"/>
          </p:cNvSpPr>
          <p:nvPr>
            <p:ph type="body" sz="quarter" idx="23" hasCustomPrompt="1"/>
          </p:nvPr>
        </p:nvSpPr>
        <p:spPr>
          <a:xfrm>
            <a:off x="1741511" y="36837624"/>
            <a:ext cx="10711130" cy="174343"/>
          </a:xfrm>
        </p:spPr>
        <p:txBody>
          <a:bodyPr anchor="b" anchorCtr="0">
            <a:spAutoFit/>
          </a:bodyPr>
          <a:lstStyle>
            <a:lvl1pPr marL="0" indent="0">
              <a:lnSpc>
                <a:spcPct val="100000"/>
              </a:lnSpc>
              <a:spcBef>
                <a:spcPts val="0"/>
              </a:spcBef>
              <a:buNone/>
              <a:defRPr sz="1133"/>
            </a:lvl1pPr>
            <a:lvl2pPr marL="297592" indent="0">
              <a:lnSpc>
                <a:spcPct val="100000"/>
              </a:lnSpc>
              <a:spcBef>
                <a:spcPts val="0"/>
              </a:spcBef>
              <a:buNone/>
              <a:defRPr sz="1133"/>
            </a:lvl2pPr>
            <a:lvl3pPr marL="569753" indent="0">
              <a:lnSpc>
                <a:spcPct val="100000"/>
              </a:lnSpc>
              <a:spcBef>
                <a:spcPts val="0"/>
              </a:spcBef>
              <a:buNone/>
              <a:defRPr sz="1133"/>
            </a:lvl3pPr>
            <a:lvl4pPr marL="854629" indent="0">
              <a:lnSpc>
                <a:spcPct val="100000"/>
              </a:lnSpc>
              <a:spcBef>
                <a:spcPts val="0"/>
              </a:spcBef>
              <a:buNone/>
              <a:defRPr sz="1133"/>
            </a:lvl4pPr>
            <a:lvl5pPr marL="1159852" indent="0">
              <a:lnSpc>
                <a:spcPct val="100000"/>
              </a:lnSpc>
              <a:spcBef>
                <a:spcPts val="0"/>
              </a:spcBef>
              <a:buNone/>
              <a:defRPr sz="1133"/>
            </a:lvl5pPr>
          </a:lstStyle>
          <a:p>
            <a:pPr lvl="0"/>
            <a:r>
              <a:rPr lang="nl-NL" dirty="0" err="1"/>
              <a:t>Caption</a:t>
            </a:r>
            <a:endParaRPr lang="nl-NL" dirty="0"/>
          </a:p>
        </p:txBody>
      </p:sp>
      <p:sp>
        <p:nvSpPr>
          <p:cNvPr id="20" name="Tijdelijke aanduiding voor tekst 6">
            <a:extLst>
              <a:ext uri="{FF2B5EF4-FFF2-40B4-BE49-F238E27FC236}">
                <a16:creationId xmlns:a16="http://schemas.microsoft.com/office/drawing/2014/main" id="{72242BCF-EDB6-2783-5F10-B9BF373811CF}"/>
              </a:ext>
            </a:extLst>
          </p:cNvPr>
          <p:cNvSpPr>
            <a:spLocks noGrp="1"/>
          </p:cNvSpPr>
          <p:nvPr>
            <p:ph type="body" sz="quarter" idx="24" hasCustomPrompt="1"/>
          </p:nvPr>
        </p:nvSpPr>
        <p:spPr>
          <a:xfrm>
            <a:off x="14059304" y="36837624"/>
            <a:ext cx="10711130" cy="174343"/>
          </a:xfrm>
        </p:spPr>
        <p:txBody>
          <a:bodyPr anchor="b" anchorCtr="0">
            <a:spAutoFit/>
          </a:bodyPr>
          <a:lstStyle>
            <a:lvl1pPr marL="0" indent="0">
              <a:lnSpc>
                <a:spcPct val="100000"/>
              </a:lnSpc>
              <a:spcBef>
                <a:spcPts val="0"/>
              </a:spcBef>
              <a:buNone/>
              <a:defRPr sz="1133"/>
            </a:lvl1pPr>
            <a:lvl2pPr marL="297592" indent="0">
              <a:lnSpc>
                <a:spcPct val="100000"/>
              </a:lnSpc>
              <a:spcBef>
                <a:spcPts val="0"/>
              </a:spcBef>
              <a:buNone/>
              <a:defRPr sz="1133"/>
            </a:lvl2pPr>
            <a:lvl3pPr marL="569753" indent="0">
              <a:lnSpc>
                <a:spcPct val="100000"/>
              </a:lnSpc>
              <a:spcBef>
                <a:spcPts val="0"/>
              </a:spcBef>
              <a:buNone/>
              <a:defRPr sz="1133"/>
            </a:lvl3pPr>
            <a:lvl4pPr marL="854629" indent="0">
              <a:lnSpc>
                <a:spcPct val="100000"/>
              </a:lnSpc>
              <a:spcBef>
                <a:spcPts val="0"/>
              </a:spcBef>
              <a:buNone/>
              <a:defRPr sz="1133"/>
            </a:lvl4pPr>
            <a:lvl5pPr marL="1159852" indent="0">
              <a:lnSpc>
                <a:spcPct val="100000"/>
              </a:lnSpc>
              <a:spcBef>
                <a:spcPts val="0"/>
              </a:spcBef>
              <a:buNone/>
              <a:defRPr sz="1133"/>
            </a:lvl5pPr>
          </a:lstStyle>
          <a:p>
            <a:pPr lvl="0"/>
            <a:r>
              <a:rPr lang="nl-NL" dirty="0" err="1"/>
              <a:t>Caption</a:t>
            </a:r>
            <a:endParaRPr lang="nl-NL" dirty="0"/>
          </a:p>
        </p:txBody>
      </p:sp>
      <p:sp>
        <p:nvSpPr>
          <p:cNvPr id="21" name="Tijdelijke aanduiding voor tekst 6">
            <a:extLst>
              <a:ext uri="{FF2B5EF4-FFF2-40B4-BE49-F238E27FC236}">
                <a16:creationId xmlns:a16="http://schemas.microsoft.com/office/drawing/2014/main" id="{12B8DBBC-5CD6-FF19-B3A3-6E8C6D0C0DE0}"/>
              </a:ext>
            </a:extLst>
          </p:cNvPr>
          <p:cNvSpPr>
            <a:spLocks noGrp="1"/>
          </p:cNvSpPr>
          <p:nvPr>
            <p:ph type="body" sz="quarter" idx="25" hasCustomPrompt="1"/>
          </p:nvPr>
        </p:nvSpPr>
        <p:spPr>
          <a:xfrm>
            <a:off x="26464466" y="36837624"/>
            <a:ext cx="10595275" cy="174343"/>
          </a:xfrm>
        </p:spPr>
        <p:txBody>
          <a:bodyPr wrap="square" anchor="b" anchorCtr="0">
            <a:spAutoFit/>
          </a:bodyPr>
          <a:lstStyle>
            <a:lvl1pPr marL="0" indent="0">
              <a:lnSpc>
                <a:spcPct val="100000"/>
              </a:lnSpc>
              <a:spcBef>
                <a:spcPts val="0"/>
              </a:spcBef>
              <a:buNone/>
              <a:defRPr sz="1133"/>
            </a:lvl1pPr>
            <a:lvl2pPr marL="297592" indent="0">
              <a:lnSpc>
                <a:spcPct val="100000"/>
              </a:lnSpc>
              <a:spcBef>
                <a:spcPts val="0"/>
              </a:spcBef>
              <a:buNone/>
              <a:defRPr sz="1133"/>
            </a:lvl2pPr>
            <a:lvl3pPr marL="569753" indent="0">
              <a:lnSpc>
                <a:spcPct val="100000"/>
              </a:lnSpc>
              <a:spcBef>
                <a:spcPts val="0"/>
              </a:spcBef>
              <a:buNone/>
              <a:defRPr sz="1133"/>
            </a:lvl3pPr>
            <a:lvl4pPr marL="854629" indent="0">
              <a:lnSpc>
                <a:spcPct val="100000"/>
              </a:lnSpc>
              <a:spcBef>
                <a:spcPts val="0"/>
              </a:spcBef>
              <a:buNone/>
              <a:defRPr sz="1133"/>
            </a:lvl4pPr>
            <a:lvl5pPr marL="1159852" indent="0">
              <a:lnSpc>
                <a:spcPct val="100000"/>
              </a:lnSpc>
              <a:spcBef>
                <a:spcPts val="0"/>
              </a:spcBef>
              <a:buNone/>
              <a:defRPr sz="1133"/>
            </a:lvl5pPr>
          </a:lstStyle>
          <a:p>
            <a:pPr lvl="0"/>
            <a:r>
              <a:rPr lang="nl-NL" dirty="0" err="1"/>
              <a:t>Caption</a:t>
            </a:r>
            <a:endParaRPr lang="nl-NL" dirty="0"/>
          </a:p>
        </p:txBody>
      </p:sp>
      <p:sp>
        <p:nvSpPr>
          <p:cNvPr id="22" name="Tijdelijke aanduiding voor tekst 6">
            <a:extLst>
              <a:ext uri="{FF2B5EF4-FFF2-40B4-BE49-F238E27FC236}">
                <a16:creationId xmlns:a16="http://schemas.microsoft.com/office/drawing/2014/main" id="{F75DC805-C446-0DB7-2B40-3B7BB99122A7}"/>
              </a:ext>
            </a:extLst>
          </p:cNvPr>
          <p:cNvSpPr>
            <a:spLocks noGrp="1"/>
          </p:cNvSpPr>
          <p:nvPr>
            <p:ph type="body" sz="quarter" idx="26" hasCustomPrompt="1"/>
          </p:nvPr>
        </p:nvSpPr>
        <p:spPr>
          <a:xfrm>
            <a:off x="38830745" y="18503888"/>
            <a:ext cx="10711130" cy="174343"/>
          </a:xfrm>
        </p:spPr>
        <p:txBody>
          <a:bodyPr anchor="b" anchorCtr="0">
            <a:spAutoFit/>
          </a:bodyPr>
          <a:lstStyle>
            <a:lvl1pPr marL="0" indent="0">
              <a:lnSpc>
                <a:spcPct val="100000"/>
              </a:lnSpc>
              <a:spcBef>
                <a:spcPts val="0"/>
              </a:spcBef>
              <a:buNone/>
              <a:defRPr sz="1133"/>
            </a:lvl1pPr>
            <a:lvl2pPr marL="297592" indent="0">
              <a:lnSpc>
                <a:spcPct val="100000"/>
              </a:lnSpc>
              <a:spcBef>
                <a:spcPts val="0"/>
              </a:spcBef>
              <a:buNone/>
              <a:defRPr sz="1133"/>
            </a:lvl2pPr>
            <a:lvl3pPr marL="569753" indent="0">
              <a:lnSpc>
                <a:spcPct val="100000"/>
              </a:lnSpc>
              <a:spcBef>
                <a:spcPts val="0"/>
              </a:spcBef>
              <a:buNone/>
              <a:defRPr sz="1133"/>
            </a:lvl3pPr>
            <a:lvl4pPr marL="854629" indent="0">
              <a:lnSpc>
                <a:spcPct val="100000"/>
              </a:lnSpc>
              <a:spcBef>
                <a:spcPts val="0"/>
              </a:spcBef>
              <a:buNone/>
              <a:defRPr sz="1133"/>
            </a:lvl4pPr>
            <a:lvl5pPr marL="1159852" indent="0">
              <a:lnSpc>
                <a:spcPct val="100000"/>
              </a:lnSpc>
              <a:spcBef>
                <a:spcPts val="0"/>
              </a:spcBef>
              <a:buNone/>
              <a:defRPr sz="1133"/>
            </a:lvl5pPr>
          </a:lstStyle>
          <a:p>
            <a:pPr lvl="0"/>
            <a:r>
              <a:rPr lang="nl-NL" dirty="0" err="1"/>
              <a:t>Caption</a:t>
            </a:r>
            <a:endParaRPr lang="nl-NL" dirty="0"/>
          </a:p>
        </p:txBody>
      </p:sp>
    </p:spTree>
    <p:extLst>
      <p:ext uri="{BB962C8B-B14F-4D97-AF65-F5344CB8AC3E}">
        <p14:creationId xmlns:p14="http://schemas.microsoft.com/office/powerpoint/2010/main" val="3546806686"/>
      </p:ext>
    </p:extLst>
  </p:cSld>
  <p:clrMapOvr>
    <a:masterClrMapping/>
  </p:clrMapOvr>
  <p:extLst>
    <p:ext uri="{DCECCB84-F9BA-43D5-87BE-67443E8EF086}">
      <p15:sldGuideLst xmlns:p15="http://schemas.microsoft.com/office/powerpoint/2012/main">
        <p15:guide id="1" pos="109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880042"/>
            <a:ext cx="16515397" cy="10080149"/>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6220102"/>
            <a:ext cx="25923240" cy="30700453"/>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a:t>Click icon to add picture</a:t>
            </a:r>
            <a:endParaRPr lang="en-US" dirty="0"/>
          </a:p>
        </p:txBody>
      </p:sp>
      <p:sp>
        <p:nvSpPr>
          <p:cNvPr id="4" name="Text Placeholder 3"/>
          <p:cNvSpPr>
            <a:spLocks noGrp="1"/>
          </p:cNvSpPr>
          <p:nvPr>
            <p:ph type="body" sz="half" idx="2"/>
          </p:nvPr>
        </p:nvSpPr>
        <p:spPr>
          <a:xfrm>
            <a:off x="3527110" y="12960191"/>
            <a:ext cx="16515397" cy="24010358"/>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2786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21454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300034"/>
            <a:ext cx="11041380" cy="366105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300034"/>
            <a:ext cx="32484060" cy="366105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16009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FC1AE4A-11B0-F2E3-E7DC-B17179B2545A}"/>
              </a:ext>
            </a:extLst>
          </p:cNvPr>
          <p:cNvSpPr/>
          <p:nvPr userDrawn="1"/>
        </p:nvSpPr>
        <p:spPr>
          <a:xfrm>
            <a:off x="15" y="38040389"/>
            <a:ext cx="51206400" cy="5140079"/>
          </a:xfrm>
          <a:prstGeom prst="rect">
            <a:avLst/>
          </a:prstGeom>
          <a:gradFill flip="none" rotWithShape="1">
            <a:gsLst>
              <a:gs pos="0">
                <a:srgbClr val="571626"/>
              </a:gs>
              <a:gs pos="100000">
                <a:srgbClr val="97325D"/>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888"/>
          </a:p>
        </p:txBody>
      </p:sp>
      <p:sp>
        <p:nvSpPr>
          <p:cNvPr id="8" name="Footer Placeholder 4">
            <a:extLst>
              <a:ext uri="{FF2B5EF4-FFF2-40B4-BE49-F238E27FC236}">
                <a16:creationId xmlns:a16="http://schemas.microsoft.com/office/drawing/2014/main" id="{80D22E78-5F5A-DA5F-754F-745852BE78E4}"/>
              </a:ext>
            </a:extLst>
          </p:cNvPr>
          <p:cNvSpPr>
            <a:spLocks noGrp="1"/>
          </p:cNvSpPr>
          <p:nvPr>
            <p:ph type="ftr" sz="quarter" idx="11"/>
          </p:nvPr>
        </p:nvSpPr>
        <p:spPr>
          <a:xfrm>
            <a:off x="1741511" y="41877820"/>
            <a:ext cx="18385610" cy="478092"/>
          </a:xfrm>
          <a:prstGeom prst="rect">
            <a:avLst/>
          </a:prstGeom>
        </p:spPr>
        <p:txBody>
          <a:bodyPr vert="horz" lIns="0" tIns="0" rIns="0" bIns="0" anchor="ctr" anchorCtr="0">
            <a:noAutofit/>
          </a:bodyPr>
          <a:lstStyle>
            <a:lvl1pPr algn="l">
              <a:defRPr sz="1813">
                <a:solidFill>
                  <a:schemeClr val="bg1"/>
                </a:solidFill>
                <a:latin typeface="+mn-lt"/>
                <a:cs typeface="Arial" panose="020B0604020202020204" pitchFamily="34" charset="0"/>
              </a:defRPr>
            </a:lvl1pPr>
          </a:lstStyle>
          <a:p>
            <a:pPr>
              <a:defRPr/>
            </a:pPr>
            <a:r>
              <a:rPr lang="en-GB" dirty="0" err="1"/>
              <a:t>Ncardia</a:t>
            </a:r>
            <a:r>
              <a:rPr lang="en-GB" dirty="0"/>
              <a:t> B.V. User Guide XXX Version # - </a:t>
            </a:r>
            <a:r>
              <a:rPr lang="en-GB" dirty="0" err="1"/>
              <a:t>mmmm</a:t>
            </a:r>
            <a:r>
              <a:rPr lang="en-GB" dirty="0"/>
              <a:t> </a:t>
            </a:r>
            <a:r>
              <a:rPr lang="en-GB" dirty="0" err="1"/>
              <a:t>yyyy</a:t>
            </a:r>
            <a:endParaRPr lang="en-GB" dirty="0"/>
          </a:p>
        </p:txBody>
      </p:sp>
      <p:pic>
        <p:nvPicPr>
          <p:cNvPr id="9" name="Graphic 937636518">
            <a:extLst>
              <a:ext uri="{FF2B5EF4-FFF2-40B4-BE49-F238E27FC236}">
                <a16:creationId xmlns:a16="http://schemas.microsoft.com/office/drawing/2014/main" id="{9DEF6B66-7566-3763-DB40-0745A8A3AB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09" t="2358" r="66376" b="88265"/>
          <a:stretch/>
        </p:blipFill>
        <p:spPr bwMode="auto">
          <a:xfrm>
            <a:off x="40796888" y="954978"/>
            <a:ext cx="9682743" cy="4179214"/>
          </a:xfrm>
          <a:prstGeom prst="rect">
            <a:avLst/>
          </a:prstGeom>
          <a:ln>
            <a:noFill/>
          </a:ln>
          <a:extLst>
            <a:ext uri="{53640926-AAD7-44D8-BBD7-CCE9431645EC}">
              <a14:shadowObscured xmlns:a14="http://schemas.microsoft.com/office/drawing/2010/main"/>
            </a:ext>
          </a:extLst>
        </p:spPr>
      </p:pic>
      <p:sp>
        <p:nvSpPr>
          <p:cNvPr id="10" name="Tijdelijke aanduiding voor tekst 16">
            <a:extLst>
              <a:ext uri="{FF2B5EF4-FFF2-40B4-BE49-F238E27FC236}">
                <a16:creationId xmlns:a16="http://schemas.microsoft.com/office/drawing/2014/main" id="{ABE53AD9-C237-866E-8930-E665EC321D6C}"/>
              </a:ext>
            </a:extLst>
          </p:cNvPr>
          <p:cNvSpPr>
            <a:spLocks noGrp="1"/>
          </p:cNvSpPr>
          <p:nvPr>
            <p:ph type="body" sz="quarter" idx="13" hasCustomPrompt="1"/>
          </p:nvPr>
        </p:nvSpPr>
        <p:spPr>
          <a:xfrm>
            <a:off x="1741507" y="6162613"/>
            <a:ext cx="23890325" cy="658764"/>
          </a:xfrm>
        </p:spPr>
        <p:txBody>
          <a:bodyPr lIns="0" tIns="0" rIns="0" bIns="0"/>
          <a:lstStyle>
            <a:lvl1pPr marL="0" indent="0">
              <a:buNone/>
              <a:defRPr sz="4080" b="0">
                <a:solidFill>
                  <a:schemeClr val="tx1"/>
                </a:solidFill>
              </a:defRPr>
            </a:lvl1pPr>
          </a:lstStyle>
          <a:p>
            <a:pPr lvl="0"/>
            <a:r>
              <a:rPr lang="en-GB" dirty="0"/>
              <a:t>Names</a:t>
            </a:r>
          </a:p>
        </p:txBody>
      </p:sp>
      <p:sp>
        <p:nvSpPr>
          <p:cNvPr id="11" name="Tijdelijke aanduiding voor afbeelding 22">
            <a:extLst>
              <a:ext uri="{FF2B5EF4-FFF2-40B4-BE49-F238E27FC236}">
                <a16:creationId xmlns:a16="http://schemas.microsoft.com/office/drawing/2014/main" id="{2D77186A-3842-D86B-6398-D098ABFDCF5A}"/>
              </a:ext>
            </a:extLst>
          </p:cNvPr>
          <p:cNvSpPr>
            <a:spLocks noGrp="1"/>
          </p:cNvSpPr>
          <p:nvPr>
            <p:ph type="pic" sz="quarter" idx="16" hasCustomPrompt="1"/>
          </p:nvPr>
        </p:nvSpPr>
        <p:spPr>
          <a:xfrm>
            <a:off x="47225247" y="39453441"/>
            <a:ext cx="1798080" cy="535247"/>
          </a:xfrm>
          <a:solidFill>
            <a:schemeClr val="bg1">
              <a:lumMod val="95000"/>
            </a:schemeClr>
          </a:solidFill>
        </p:spPr>
        <p:txBody>
          <a:bodyPr/>
          <a:lstStyle>
            <a:lvl1pPr marL="0" indent="0">
              <a:buNone/>
              <a:defRPr sz="1282"/>
            </a:lvl1pPr>
          </a:lstStyle>
          <a:p>
            <a:r>
              <a:rPr lang="en-GB"/>
              <a:t>Qr-code</a:t>
            </a:r>
            <a:endParaRPr lang="en-GB" dirty="0"/>
          </a:p>
        </p:txBody>
      </p:sp>
      <p:sp>
        <p:nvSpPr>
          <p:cNvPr id="12" name="Titel 2">
            <a:extLst>
              <a:ext uri="{FF2B5EF4-FFF2-40B4-BE49-F238E27FC236}">
                <a16:creationId xmlns:a16="http://schemas.microsoft.com/office/drawing/2014/main" id="{B9AFA16B-6B45-E354-8428-194FC1C2C27B}"/>
              </a:ext>
            </a:extLst>
          </p:cNvPr>
          <p:cNvSpPr>
            <a:spLocks noGrp="1"/>
          </p:cNvSpPr>
          <p:nvPr>
            <p:ph type="title"/>
          </p:nvPr>
        </p:nvSpPr>
        <p:spPr>
          <a:xfrm>
            <a:off x="1712871" y="1966627"/>
            <a:ext cx="23890325" cy="3866778"/>
          </a:xfrm>
          <a:prstGeom prst="rect">
            <a:avLst/>
          </a:prstGeom>
        </p:spPr>
        <p:txBody>
          <a:bodyPr/>
          <a:lstStyle>
            <a:lvl1pPr>
              <a:defRPr sz="6120" b="1">
                <a:solidFill>
                  <a:srgbClr val="FF0000"/>
                </a:solidFill>
              </a:defRPr>
            </a:lvl1pPr>
          </a:lstStyle>
          <a:p>
            <a:r>
              <a:rPr lang="nl-NL" dirty="0"/>
              <a:t>Klik om stijl te bewerken</a:t>
            </a:r>
          </a:p>
        </p:txBody>
      </p:sp>
      <p:sp>
        <p:nvSpPr>
          <p:cNvPr id="13" name="Tijdelijke aanduiding voor tekst 7">
            <a:extLst>
              <a:ext uri="{FF2B5EF4-FFF2-40B4-BE49-F238E27FC236}">
                <a16:creationId xmlns:a16="http://schemas.microsoft.com/office/drawing/2014/main" id="{F9B5864B-C8DF-243F-4516-4BD1F183580D}"/>
              </a:ext>
            </a:extLst>
          </p:cNvPr>
          <p:cNvSpPr>
            <a:spLocks noGrp="1"/>
          </p:cNvSpPr>
          <p:nvPr>
            <p:ph type="body" sz="quarter" idx="17" hasCustomPrompt="1"/>
          </p:nvPr>
        </p:nvSpPr>
        <p:spPr>
          <a:xfrm>
            <a:off x="1741507" y="39149421"/>
            <a:ext cx="16916525" cy="1454770"/>
          </a:xfrm>
        </p:spPr>
        <p:txBody>
          <a:bodyPr/>
          <a:lstStyle>
            <a:lvl1pPr marL="0" indent="0">
              <a:buNone/>
              <a:defRPr sz="6233">
                <a:solidFill>
                  <a:schemeClr val="bg1"/>
                </a:solidFill>
                <a:latin typeface="Minion Pro" panose="02040503050306020203" pitchFamily="18" charset="0"/>
              </a:defRPr>
            </a:lvl1pPr>
            <a:lvl2pPr>
              <a:defRPr sz="8813">
                <a:solidFill>
                  <a:schemeClr val="bg1"/>
                </a:solidFill>
                <a:latin typeface="Minion Pro" panose="02040503050306020203" pitchFamily="18" charset="0"/>
              </a:defRPr>
            </a:lvl2pPr>
            <a:lvl3pPr marL="569752" indent="0">
              <a:buNone/>
              <a:defRPr sz="8813">
                <a:solidFill>
                  <a:schemeClr val="bg1"/>
                </a:solidFill>
                <a:latin typeface="Minion Pro" panose="02040503050306020203" pitchFamily="18" charset="0"/>
              </a:defRPr>
            </a:lvl3pPr>
            <a:lvl4pPr marL="854629" indent="0">
              <a:buNone/>
              <a:defRPr sz="8813">
                <a:solidFill>
                  <a:schemeClr val="bg1"/>
                </a:solidFill>
                <a:latin typeface="Minion Pro" panose="02040503050306020203" pitchFamily="18" charset="0"/>
              </a:defRPr>
            </a:lvl4pPr>
            <a:lvl5pPr marL="1159853" indent="0">
              <a:buNone/>
              <a:defRPr sz="8813">
                <a:solidFill>
                  <a:schemeClr val="bg1"/>
                </a:solidFill>
                <a:latin typeface="Minion Pro" panose="02040503050306020203" pitchFamily="18" charset="0"/>
              </a:defRPr>
            </a:lvl5pPr>
          </a:lstStyle>
          <a:p>
            <a:pPr lvl="0"/>
            <a:r>
              <a:rPr lang="nl-NL" dirty="0" err="1"/>
              <a:t>This</a:t>
            </a:r>
            <a:r>
              <a:rPr lang="nl-NL" dirty="0"/>
              <a:t> is </a:t>
            </a:r>
            <a:r>
              <a:rPr lang="nl-NL" dirty="0" err="1"/>
              <a:t>the</a:t>
            </a:r>
            <a:r>
              <a:rPr lang="nl-NL" dirty="0"/>
              <a:t> </a:t>
            </a:r>
            <a:r>
              <a:rPr lang="nl-NL" dirty="0" err="1"/>
              <a:t>main</a:t>
            </a:r>
            <a:r>
              <a:rPr lang="nl-NL" dirty="0"/>
              <a:t> </a:t>
            </a:r>
            <a:r>
              <a:rPr lang="nl-NL" dirty="0" err="1"/>
              <a:t>message</a:t>
            </a:r>
            <a:r>
              <a:rPr lang="nl-NL" dirty="0"/>
              <a:t> / </a:t>
            </a:r>
            <a:r>
              <a:rPr lang="nl-NL" dirty="0" err="1"/>
              <a:t>conclusion</a:t>
            </a:r>
            <a:r>
              <a:rPr lang="nl-NL" dirty="0"/>
              <a:t> </a:t>
            </a:r>
            <a:r>
              <a:rPr lang="nl-NL" dirty="0" err="1"/>
              <a:t>you</a:t>
            </a:r>
            <a:r>
              <a:rPr lang="nl-NL" dirty="0"/>
              <a:t> want to share </a:t>
            </a:r>
            <a:r>
              <a:rPr lang="nl-NL" dirty="0" err="1"/>
              <a:t>with</a:t>
            </a:r>
            <a:r>
              <a:rPr lang="nl-NL" dirty="0"/>
              <a:t> </a:t>
            </a:r>
            <a:r>
              <a:rPr lang="nl-NL" dirty="0" err="1"/>
              <a:t>this</a:t>
            </a:r>
            <a:r>
              <a:rPr lang="nl-NL" dirty="0"/>
              <a:t> poster</a:t>
            </a:r>
          </a:p>
        </p:txBody>
      </p:sp>
      <p:sp>
        <p:nvSpPr>
          <p:cNvPr id="14" name="Tijdelijke aanduiding voor tekst 7">
            <a:extLst>
              <a:ext uri="{FF2B5EF4-FFF2-40B4-BE49-F238E27FC236}">
                <a16:creationId xmlns:a16="http://schemas.microsoft.com/office/drawing/2014/main" id="{F5F4831A-1780-1821-D2DB-F4AC602E1EC0}"/>
              </a:ext>
            </a:extLst>
          </p:cNvPr>
          <p:cNvSpPr>
            <a:spLocks noGrp="1"/>
          </p:cNvSpPr>
          <p:nvPr>
            <p:ph type="body" sz="quarter" idx="18" hasCustomPrompt="1"/>
          </p:nvPr>
        </p:nvSpPr>
        <p:spPr>
          <a:xfrm>
            <a:off x="37060306" y="41338770"/>
            <a:ext cx="9668732" cy="570656"/>
          </a:xfrm>
        </p:spPr>
        <p:txBody>
          <a:bodyPr anchor="b" anchorCtr="0"/>
          <a:lstStyle>
            <a:lvl1pPr marL="0" indent="0" algn="r">
              <a:buNone/>
              <a:defRPr sz="2380">
                <a:solidFill>
                  <a:schemeClr val="bg1"/>
                </a:solidFill>
                <a:latin typeface="+mn-lt"/>
                <a:cs typeface="Arial" panose="020B0604020202020204" pitchFamily="34" charset="0"/>
              </a:defRPr>
            </a:lvl1pPr>
            <a:lvl2pPr>
              <a:defRPr sz="8813">
                <a:solidFill>
                  <a:schemeClr val="bg1"/>
                </a:solidFill>
                <a:latin typeface="Minion Pro" panose="02040503050306020203" pitchFamily="18" charset="0"/>
              </a:defRPr>
            </a:lvl2pPr>
            <a:lvl3pPr marL="569752" indent="0">
              <a:buNone/>
              <a:defRPr sz="8813">
                <a:solidFill>
                  <a:schemeClr val="bg1"/>
                </a:solidFill>
                <a:latin typeface="Minion Pro" panose="02040503050306020203" pitchFamily="18" charset="0"/>
              </a:defRPr>
            </a:lvl3pPr>
            <a:lvl4pPr marL="854629" indent="0">
              <a:buNone/>
              <a:defRPr sz="8813">
                <a:solidFill>
                  <a:schemeClr val="bg1"/>
                </a:solidFill>
                <a:latin typeface="Minion Pro" panose="02040503050306020203" pitchFamily="18" charset="0"/>
              </a:defRPr>
            </a:lvl4pPr>
            <a:lvl5pPr marL="1159853" indent="0">
              <a:buNone/>
              <a:defRPr sz="8813">
                <a:solidFill>
                  <a:schemeClr val="bg1"/>
                </a:solidFill>
                <a:latin typeface="Minion Pro" panose="02040503050306020203" pitchFamily="18" charset="0"/>
              </a:defRPr>
            </a:lvl5pPr>
          </a:lstStyle>
          <a:p>
            <a:pPr lvl="0"/>
            <a:r>
              <a:rPr lang="nl-NL" dirty="0" err="1"/>
              <a:t>Contacts</a:t>
            </a:r>
            <a:endParaRPr lang="nl-NL" dirty="0"/>
          </a:p>
        </p:txBody>
      </p:sp>
      <p:sp>
        <p:nvSpPr>
          <p:cNvPr id="15" name="Tijdelijke aanduiding voor tekst 6">
            <a:extLst>
              <a:ext uri="{FF2B5EF4-FFF2-40B4-BE49-F238E27FC236}">
                <a16:creationId xmlns:a16="http://schemas.microsoft.com/office/drawing/2014/main" id="{31950129-D4C3-5804-A8BF-394210996170}"/>
              </a:ext>
            </a:extLst>
          </p:cNvPr>
          <p:cNvSpPr>
            <a:spLocks noGrp="1"/>
          </p:cNvSpPr>
          <p:nvPr>
            <p:ph type="body" sz="quarter" idx="19"/>
          </p:nvPr>
        </p:nvSpPr>
        <p:spPr>
          <a:xfrm>
            <a:off x="1754237" y="8859407"/>
            <a:ext cx="10680624" cy="2670346"/>
          </a:xfrm>
        </p:spPr>
        <p:txBody>
          <a:bodyPr>
            <a:spAutoFit/>
          </a:bodyPr>
          <a:lstStyle>
            <a:lvl1pPr marL="0" indent="0">
              <a:lnSpc>
                <a:spcPts val="4080"/>
              </a:lnSpc>
              <a:spcBef>
                <a:spcPts val="0"/>
              </a:spcBef>
              <a:buNone/>
              <a:defRPr sz="2380"/>
            </a:lvl1pPr>
            <a:lvl2pPr marL="297592" indent="0">
              <a:lnSpc>
                <a:spcPts val="4080"/>
              </a:lnSpc>
              <a:spcBef>
                <a:spcPts val="0"/>
              </a:spcBef>
              <a:buNone/>
              <a:defRPr sz="2380"/>
            </a:lvl2pPr>
            <a:lvl3pPr marL="569753" indent="0">
              <a:lnSpc>
                <a:spcPts val="4080"/>
              </a:lnSpc>
              <a:spcBef>
                <a:spcPts val="0"/>
              </a:spcBef>
              <a:buNone/>
              <a:defRPr sz="2380"/>
            </a:lvl3pPr>
            <a:lvl4pPr marL="854629" indent="0">
              <a:lnSpc>
                <a:spcPts val="4080"/>
              </a:lnSpc>
              <a:spcBef>
                <a:spcPts val="0"/>
              </a:spcBef>
              <a:buNone/>
              <a:defRPr sz="2380"/>
            </a:lvl4pPr>
            <a:lvl5pPr marL="1159852" indent="0">
              <a:lnSpc>
                <a:spcPts val="4080"/>
              </a:lnSpc>
              <a:spcBef>
                <a:spcPts val="0"/>
              </a:spcBef>
              <a:buNone/>
              <a:defRPr sz="2380"/>
            </a:lvl5pPr>
            <a:lvl6pPr>
              <a:defRPr/>
            </a:lvl6pPr>
            <a:lvl7pPr>
              <a:defRPr/>
            </a:lvl7pPr>
            <a:lvl8pPr>
              <a:defRPr/>
            </a:lvl8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tekst 6">
            <a:extLst>
              <a:ext uri="{FF2B5EF4-FFF2-40B4-BE49-F238E27FC236}">
                <a16:creationId xmlns:a16="http://schemas.microsoft.com/office/drawing/2014/main" id="{686A6D08-BC84-429F-2B76-D173C2E40C0F}"/>
              </a:ext>
            </a:extLst>
          </p:cNvPr>
          <p:cNvSpPr>
            <a:spLocks noGrp="1"/>
          </p:cNvSpPr>
          <p:nvPr>
            <p:ph type="body" sz="quarter" idx="20"/>
          </p:nvPr>
        </p:nvSpPr>
        <p:spPr>
          <a:xfrm>
            <a:off x="14102903" y="8858981"/>
            <a:ext cx="10680624" cy="2670346"/>
          </a:xfrm>
        </p:spPr>
        <p:txBody>
          <a:bodyPr>
            <a:spAutoFit/>
          </a:bodyPr>
          <a:lstStyle>
            <a:lvl1pPr marL="0" indent="0">
              <a:lnSpc>
                <a:spcPts val="4080"/>
              </a:lnSpc>
              <a:spcBef>
                <a:spcPts val="0"/>
              </a:spcBef>
              <a:buNone/>
              <a:defRPr sz="2380"/>
            </a:lvl1pPr>
            <a:lvl2pPr marL="297592" indent="0">
              <a:lnSpc>
                <a:spcPts val="4080"/>
              </a:lnSpc>
              <a:spcBef>
                <a:spcPts val="0"/>
              </a:spcBef>
              <a:buNone/>
              <a:defRPr sz="2380"/>
            </a:lvl2pPr>
            <a:lvl3pPr marL="569753" indent="0">
              <a:lnSpc>
                <a:spcPts val="4080"/>
              </a:lnSpc>
              <a:spcBef>
                <a:spcPts val="0"/>
              </a:spcBef>
              <a:buNone/>
              <a:defRPr sz="2380"/>
            </a:lvl3pPr>
            <a:lvl4pPr marL="854629" indent="0">
              <a:lnSpc>
                <a:spcPts val="4080"/>
              </a:lnSpc>
              <a:spcBef>
                <a:spcPts val="0"/>
              </a:spcBef>
              <a:buNone/>
              <a:defRPr sz="2380"/>
            </a:lvl4pPr>
            <a:lvl5pPr marL="1159852" indent="0">
              <a:lnSpc>
                <a:spcPts val="4080"/>
              </a:lnSpc>
              <a:spcBef>
                <a:spcPts val="0"/>
              </a:spcBef>
              <a:buNone/>
              <a:defRPr sz="238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7" name="Tijdelijke aanduiding voor tekst 6">
            <a:extLst>
              <a:ext uri="{FF2B5EF4-FFF2-40B4-BE49-F238E27FC236}">
                <a16:creationId xmlns:a16="http://schemas.microsoft.com/office/drawing/2014/main" id="{8DC0AD22-5C83-1AA4-A948-07E9D44AC387}"/>
              </a:ext>
            </a:extLst>
          </p:cNvPr>
          <p:cNvSpPr>
            <a:spLocks noGrp="1"/>
          </p:cNvSpPr>
          <p:nvPr>
            <p:ph type="body" sz="quarter" idx="21"/>
          </p:nvPr>
        </p:nvSpPr>
        <p:spPr>
          <a:xfrm>
            <a:off x="26451569" y="8858981"/>
            <a:ext cx="10680624" cy="2670346"/>
          </a:xfrm>
        </p:spPr>
        <p:txBody>
          <a:bodyPr>
            <a:spAutoFit/>
          </a:bodyPr>
          <a:lstStyle>
            <a:lvl1pPr marL="0" indent="0">
              <a:lnSpc>
                <a:spcPts val="4080"/>
              </a:lnSpc>
              <a:spcBef>
                <a:spcPts val="0"/>
              </a:spcBef>
              <a:buNone/>
              <a:defRPr sz="2380"/>
            </a:lvl1pPr>
            <a:lvl2pPr marL="297592" indent="0">
              <a:lnSpc>
                <a:spcPts val="4080"/>
              </a:lnSpc>
              <a:spcBef>
                <a:spcPts val="0"/>
              </a:spcBef>
              <a:buNone/>
              <a:defRPr sz="2380"/>
            </a:lvl2pPr>
            <a:lvl3pPr marL="569753" indent="0">
              <a:lnSpc>
                <a:spcPts val="4080"/>
              </a:lnSpc>
              <a:spcBef>
                <a:spcPts val="0"/>
              </a:spcBef>
              <a:buNone/>
              <a:defRPr sz="2380"/>
            </a:lvl3pPr>
            <a:lvl4pPr marL="854629" indent="0">
              <a:lnSpc>
                <a:spcPts val="4080"/>
              </a:lnSpc>
              <a:spcBef>
                <a:spcPts val="0"/>
              </a:spcBef>
              <a:buNone/>
              <a:defRPr sz="2380"/>
            </a:lvl4pPr>
            <a:lvl5pPr marL="1159852" indent="0">
              <a:lnSpc>
                <a:spcPts val="4080"/>
              </a:lnSpc>
              <a:spcBef>
                <a:spcPts val="0"/>
              </a:spcBef>
              <a:buNone/>
              <a:defRPr sz="238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8" name="Tijdelijke aanduiding voor tekst 6">
            <a:extLst>
              <a:ext uri="{FF2B5EF4-FFF2-40B4-BE49-F238E27FC236}">
                <a16:creationId xmlns:a16="http://schemas.microsoft.com/office/drawing/2014/main" id="{27C2697F-D944-B3B6-5EAE-14CACE0C48D8}"/>
              </a:ext>
            </a:extLst>
          </p:cNvPr>
          <p:cNvSpPr>
            <a:spLocks noGrp="1"/>
          </p:cNvSpPr>
          <p:nvPr>
            <p:ph type="body" sz="quarter" idx="22"/>
          </p:nvPr>
        </p:nvSpPr>
        <p:spPr>
          <a:xfrm>
            <a:off x="38784271" y="34379183"/>
            <a:ext cx="10680624" cy="2670346"/>
          </a:xfrm>
        </p:spPr>
        <p:txBody>
          <a:bodyPr anchor="b" anchorCtr="0">
            <a:spAutoFit/>
          </a:bodyPr>
          <a:lstStyle>
            <a:lvl1pPr marL="0" indent="0">
              <a:lnSpc>
                <a:spcPts val="4080"/>
              </a:lnSpc>
              <a:spcBef>
                <a:spcPts val="0"/>
              </a:spcBef>
              <a:buNone/>
              <a:defRPr sz="2380"/>
            </a:lvl1pPr>
            <a:lvl2pPr marL="297592" indent="0">
              <a:lnSpc>
                <a:spcPts val="4080"/>
              </a:lnSpc>
              <a:spcBef>
                <a:spcPts val="0"/>
              </a:spcBef>
              <a:buNone/>
              <a:defRPr sz="2380"/>
            </a:lvl2pPr>
            <a:lvl3pPr marL="569753" indent="0">
              <a:lnSpc>
                <a:spcPts val="4080"/>
              </a:lnSpc>
              <a:spcBef>
                <a:spcPts val="0"/>
              </a:spcBef>
              <a:buNone/>
              <a:defRPr sz="2380"/>
            </a:lvl3pPr>
            <a:lvl4pPr marL="854629" indent="0">
              <a:lnSpc>
                <a:spcPts val="4080"/>
              </a:lnSpc>
              <a:spcBef>
                <a:spcPts val="0"/>
              </a:spcBef>
              <a:buNone/>
              <a:defRPr sz="2380"/>
            </a:lvl4pPr>
            <a:lvl5pPr marL="1159852" indent="0">
              <a:lnSpc>
                <a:spcPts val="4080"/>
              </a:lnSpc>
              <a:spcBef>
                <a:spcPts val="0"/>
              </a:spcBef>
              <a:buNone/>
              <a:defRPr sz="238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 name="Tijdelijke aanduiding voor tekst 6">
            <a:extLst>
              <a:ext uri="{FF2B5EF4-FFF2-40B4-BE49-F238E27FC236}">
                <a16:creationId xmlns:a16="http://schemas.microsoft.com/office/drawing/2014/main" id="{24242266-DAB1-B8D7-AC19-F2678E50B0E5}"/>
              </a:ext>
            </a:extLst>
          </p:cNvPr>
          <p:cNvSpPr>
            <a:spLocks noGrp="1"/>
          </p:cNvSpPr>
          <p:nvPr>
            <p:ph type="body" sz="quarter" idx="23" hasCustomPrompt="1"/>
          </p:nvPr>
        </p:nvSpPr>
        <p:spPr>
          <a:xfrm>
            <a:off x="1741511" y="36745291"/>
            <a:ext cx="10711130" cy="266676"/>
          </a:xfrm>
        </p:spPr>
        <p:txBody>
          <a:bodyPr anchor="b" anchorCtr="0">
            <a:spAutoFit/>
          </a:bodyPr>
          <a:lstStyle>
            <a:lvl1pPr marL="0" indent="0">
              <a:lnSpc>
                <a:spcPct val="100000"/>
              </a:lnSpc>
              <a:spcBef>
                <a:spcPts val="0"/>
              </a:spcBef>
              <a:buNone/>
              <a:defRPr sz="1133"/>
            </a:lvl1pPr>
            <a:lvl2pPr marL="297592" indent="0">
              <a:lnSpc>
                <a:spcPct val="100000"/>
              </a:lnSpc>
              <a:spcBef>
                <a:spcPts val="0"/>
              </a:spcBef>
              <a:buNone/>
              <a:defRPr sz="1133"/>
            </a:lvl2pPr>
            <a:lvl3pPr marL="569753" indent="0">
              <a:lnSpc>
                <a:spcPct val="100000"/>
              </a:lnSpc>
              <a:spcBef>
                <a:spcPts val="0"/>
              </a:spcBef>
              <a:buNone/>
              <a:defRPr sz="1133"/>
            </a:lvl3pPr>
            <a:lvl4pPr marL="854629" indent="0">
              <a:lnSpc>
                <a:spcPct val="100000"/>
              </a:lnSpc>
              <a:spcBef>
                <a:spcPts val="0"/>
              </a:spcBef>
              <a:buNone/>
              <a:defRPr sz="1133"/>
            </a:lvl4pPr>
            <a:lvl5pPr marL="1159852" indent="0">
              <a:lnSpc>
                <a:spcPct val="100000"/>
              </a:lnSpc>
              <a:spcBef>
                <a:spcPts val="0"/>
              </a:spcBef>
              <a:buNone/>
              <a:defRPr sz="1133"/>
            </a:lvl5pPr>
          </a:lstStyle>
          <a:p>
            <a:pPr lvl="0"/>
            <a:r>
              <a:rPr lang="nl-NL" dirty="0" err="1"/>
              <a:t>Caption</a:t>
            </a:r>
            <a:endParaRPr lang="nl-NL" dirty="0"/>
          </a:p>
        </p:txBody>
      </p:sp>
      <p:sp>
        <p:nvSpPr>
          <p:cNvPr id="20" name="Tijdelijke aanduiding voor tekst 6">
            <a:extLst>
              <a:ext uri="{FF2B5EF4-FFF2-40B4-BE49-F238E27FC236}">
                <a16:creationId xmlns:a16="http://schemas.microsoft.com/office/drawing/2014/main" id="{72242BCF-EDB6-2783-5F10-B9BF373811CF}"/>
              </a:ext>
            </a:extLst>
          </p:cNvPr>
          <p:cNvSpPr>
            <a:spLocks noGrp="1"/>
          </p:cNvSpPr>
          <p:nvPr>
            <p:ph type="body" sz="quarter" idx="24" hasCustomPrompt="1"/>
          </p:nvPr>
        </p:nvSpPr>
        <p:spPr>
          <a:xfrm>
            <a:off x="14059304" y="36745291"/>
            <a:ext cx="10711130" cy="266676"/>
          </a:xfrm>
        </p:spPr>
        <p:txBody>
          <a:bodyPr anchor="b" anchorCtr="0">
            <a:spAutoFit/>
          </a:bodyPr>
          <a:lstStyle>
            <a:lvl1pPr marL="0" indent="0">
              <a:lnSpc>
                <a:spcPct val="100000"/>
              </a:lnSpc>
              <a:spcBef>
                <a:spcPts val="0"/>
              </a:spcBef>
              <a:buNone/>
              <a:defRPr sz="1133"/>
            </a:lvl1pPr>
            <a:lvl2pPr marL="297592" indent="0">
              <a:lnSpc>
                <a:spcPct val="100000"/>
              </a:lnSpc>
              <a:spcBef>
                <a:spcPts val="0"/>
              </a:spcBef>
              <a:buNone/>
              <a:defRPr sz="1133"/>
            </a:lvl2pPr>
            <a:lvl3pPr marL="569753" indent="0">
              <a:lnSpc>
                <a:spcPct val="100000"/>
              </a:lnSpc>
              <a:spcBef>
                <a:spcPts val="0"/>
              </a:spcBef>
              <a:buNone/>
              <a:defRPr sz="1133"/>
            </a:lvl3pPr>
            <a:lvl4pPr marL="854629" indent="0">
              <a:lnSpc>
                <a:spcPct val="100000"/>
              </a:lnSpc>
              <a:spcBef>
                <a:spcPts val="0"/>
              </a:spcBef>
              <a:buNone/>
              <a:defRPr sz="1133"/>
            </a:lvl4pPr>
            <a:lvl5pPr marL="1159852" indent="0">
              <a:lnSpc>
                <a:spcPct val="100000"/>
              </a:lnSpc>
              <a:spcBef>
                <a:spcPts val="0"/>
              </a:spcBef>
              <a:buNone/>
              <a:defRPr sz="1133"/>
            </a:lvl5pPr>
          </a:lstStyle>
          <a:p>
            <a:pPr lvl="0"/>
            <a:r>
              <a:rPr lang="nl-NL" dirty="0" err="1"/>
              <a:t>Caption</a:t>
            </a:r>
            <a:endParaRPr lang="nl-NL" dirty="0"/>
          </a:p>
        </p:txBody>
      </p:sp>
      <p:sp>
        <p:nvSpPr>
          <p:cNvPr id="21" name="Tijdelijke aanduiding voor tekst 6">
            <a:extLst>
              <a:ext uri="{FF2B5EF4-FFF2-40B4-BE49-F238E27FC236}">
                <a16:creationId xmlns:a16="http://schemas.microsoft.com/office/drawing/2014/main" id="{12B8DBBC-5CD6-FF19-B3A3-6E8C6D0C0DE0}"/>
              </a:ext>
            </a:extLst>
          </p:cNvPr>
          <p:cNvSpPr>
            <a:spLocks noGrp="1"/>
          </p:cNvSpPr>
          <p:nvPr>
            <p:ph type="body" sz="quarter" idx="25" hasCustomPrompt="1"/>
          </p:nvPr>
        </p:nvSpPr>
        <p:spPr>
          <a:xfrm>
            <a:off x="26464466" y="36745291"/>
            <a:ext cx="10595275" cy="266676"/>
          </a:xfrm>
        </p:spPr>
        <p:txBody>
          <a:bodyPr wrap="square" anchor="b" anchorCtr="0">
            <a:spAutoFit/>
          </a:bodyPr>
          <a:lstStyle>
            <a:lvl1pPr marL="0" indent="0">
              <a:lnSpc>
                <a:spcPct val="100000"/>
              </a:lnSpc>
              <a:spcBef>
                <a:spcPts val="0"/>
              </a:spcBef>
              <a:buNone/>
              <a:defRPr sz="1133"/>
            </a:lvl1pPr>
            <a:lvl2pPr marL="297592" indent="0">
              <a:lnSpc>
                <a:spcPct val="100000"/>
              </a:lnSpc>
              <a:spcBef>
                <a:spcPts val="0"/>
              </a:spcBef>
              <a:buNone/>
              <a:defRPr sz="1133"/>
            </a:lvl2pPr>
            <a:lvl3pPr marL="569753" indent="0">
              <a:lnSpc>
                <a:spcPct val="100000"/>
              </a:lnSpc>
              <a:spcBef>
                <a:spcPts val="0"/>
              </a:spcBef>
              <a:buNone/>
              <a:defRPr sz="1133"/>
            </a:lvl3pPr>
            <a:lvl4pPr marL="854629" indent="0">
              <a:lnSpc>
                <a:spcPct val="100000"/>
              </a:lnSpc>
              <a:spcBef>
                <a:spcPts val="0"/>
              </a:spcBef>
              <a:buNone/>
              <a:defRPr sz="1133"/>
            </a:lvl4pPr>
            <a:lvl5pPr marL="1159852" indent="0">
              <a:lnSpc>
                <a:spcPct val="100000"/>
              </a:lnSpc>
              <a:spcBef>
                <a:spcPts val="0"/>
              </a:spcBef>
              <a:buNone/>
              <a:defRPr sz="1133"/>
            </a:lvl5pPr>
          </a:lstStyle>
          <a:p>
            <a:pPr lvl="0"/>
            <a:r>
              <a:rPr lang="nl-NL" dirty="0" err="1"/>
              <a:t>Caption</a:t>
            </a:r>
            <a:endParaRPr lang="nl-NL" dirty="0"/>
          </a:p>
        </p:txBody>
      </p:sp>
      <p:sp>
        <p:nvSpPr>
          <p:cNvPr id="22" name="Tijdelijke aanduiding voor tekst 6">
            <a:extLst>
              <a:ext uri="{FF2B5EF4-FFF2-40B4-BE49-F238E27FC236}">
                <a16:creationId xmlns:a16="http://schemas.microsoft.com/office/drawing/2014/main" id="{F75DC805-C446-0DB7-2B40-3B7BB99122A7}"/>
              </a:ext>
            </a:extLst>
          </p:cNvPr>
          <p:cNvSpPr>
            <a:spLocks noGrp="1"/>
          </p:cNvSpPr>
          <p:nvPr>
            <p:ph type="body" sz="quarter" idx="26" hasCustomPrompt="1"/>
          </p:nvPr>
        </p:nvSpPr>
        <p:spPr>
          <a:xfrm>
            <a:off x="38830745" y="18411555"/>
            <a:ext cx="10711130" cy="266676"/>
          </a:xfrm>
        </p:spPr>
        <p:txBody>
          <a:bodyPr anchor="b" anchorCtr="0">
            <a:spAutoFit/>
          </a:bodyPr>
          <a:lstStyle>
            <a:lvl1pPr marL="0" indent="0">
              <a:lnSpc>
                <a:spcPct val="100000"/>
              </a:lnSpc>
              <a:spcBef>
                <a:spcPts val="0"/>
              </a:spcBef>
              <a:buNone/>
              <a:defRPr sz="1133"/>
            </a:lvl1pPr>
            <a:lvl2pPr marL="297592" indent="0">
              <a:lnSpc>
                <a:spcPct val="100000"/>
              </a:lnSpc>
              <a:spcBef>
                <a:spcPts val="0"/>
              </a:spcBef>
              <a:buNone/>
              <a:defRPr sz="1133"/>
            </a:lvl2pPr>
            <a:lvl3pPr marL="569753" indent="0">
              <a:lnSpc>
                <a:spcPct val="100000"/>
              </a:lnSpc>
              <a:spcBef>
                <a:spcPts val="0"/>
              </a:spcBef>
              <a:buNone/>
              <a:defRPr sz="1133"/>
            </a:lvl3pPr>
            <a:lvl4pPr marL="854629" indent="0">
              <a:lnSpc>
                <a:spcPct val="100000"/>
              </a:lnSpc>
              <a:spcBef>
                <a:spcPts val="0"/>
              </a:spcBef>
              <a:buNone/>
              <a:defRPr sz="1133"/>
            </a:lvl4pPr>
            <a:lvl5pPr marL="1159852" indent="0">
              <a:lnSpc>
                <a:spcPct val="100000"/>
              </a:lnSpc>
              <a:spcBef>
                <a:spcPts val="0"/>
              </a:spcBef>
              <a:buNone/>
              <a:defRPr sz="1133"/>
            </a:lvl5pPr>
          </a:lstStyle>
          <a:p>
            <a:pPr lvl="0"/>
            <a:r>
              <a:rPr lang="nl-NL" dirty="0" err="1"/>
              <a:t>Caption</a:t>
            </a:r>
            <a:endParaRPr lang="nl-NL" dirty="0"/>
          </a:p>
        </p:txBody>
      </p:sp>
    </p:spTree>
    <p:extLst>
      <p:ext uri="{BB962C8B-B14F-4D97-AF65-F5344CB8AC3E}">
        <p14:creationId xmlns:p14="http://schemas.microsoft.com/office/powerpoint/2010/main" val="1200918948"/>
      </p:ext>
    </p:extLst>
  </p:cSld>
  <p:clrMapOvr>
    <a:masterClrMapping/>
  </p:clrMapOvr>
  <p:extLst>
    <p:ext uri="{DCECCB84-F9BA-43D5-87BE-67443E8EF086}">
      <p15:sldGuideLst xmlns:p15="http://schemas.microsoft.com/office/powerpoint/2012/main">
        <p15:guide id="1" pos="109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7070108"/>
            <a:ext cx="43525440" cy="15040222"/>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2690338"/>
            <a:ext cx="38404800" cy="10430151"/>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9314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2178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10770172"/>
            <a:ext cx="44165520" cy="17970262"/>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8910440"/>
            <a:ext cx="44165520" cy="9450136"/>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7945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1500170"/>
            <a:ext cx="21762720" cy="27410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1500170"/>
            <a:ext cx="21762720" cy="27410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3964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300044"/>
            <a:ext cx="44165520" cy="8350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10590160"/>
            <a:ext cx="21662704" cy="5190073"/>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Click to edit Master text styles</a:t>
            </a:r>
          </a:p>
        </p:txBody>
      </p:sp>
      <p:sp>
        <p:nvSpPr>
          <p:cNvPr id="4" name="Content Placeholder 3"/>
          <p:cNvSpPr>
            <a:spLocks noGrp="1"/>
          </p:cNvSpPr>
          <p:nvPr>
            <p:ph sz="half" idx="2"/>
          </p:nvPr>
        </p:nvSpPr>
        <p:spPr>
          <a:xfrm>
            <a:off x="3527115" y="15780233"/>
            <a:ext cx="21662704" cy="23210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10590160"/>
            <a:ext cx="21769390" cy="5190073"/>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Click to edit Master text styles</a:t>
            </a:r>
          </a:p>
        </p:txBody>
      </p:sp>
      <p:sp>
        <p:nvSpPr>
          <p:cNvPr id="6" name="Content Placeholder 5"/>
          <p:cNvSpPr>
            <a:spLocks noGrp="1"/>
          </p:cNvSpPr>
          <p:nvPr>
            <p:ph sz="quarter" idx="4"/>
          </p:nvPr>
        </p:nvSpPr>
        <p:spPr>
          <a:xfrm>
            <a:off x="25923243" y="15780233"/>
            <a:ext cx="21769390" cy="23210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016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0210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75481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880042"/>
            <a:ext cx="16515397" cy="10080149"/>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6220102"/>
            <a:ext cx="25923240" cy="30700453"/>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2960191"/>
            <a:ext cx="16515397" cy="24010358"/>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2114794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210ECEC-97D7-5873-3CFF-DD9E780BB692}"/>
              </a:ext>
            </a:extLst>
          </p:cNvPr>
          <p:cNvSpPr>
            <a:spLocks noGrp="1"/>
          </p:cNvSpPr>
          <p:nvPr>
            <p:ph type="title"/>
          </p:nvPr>
        </p:nvSpPr>
        <p:spPr>
          <a:xfrm>
            <a:off x="3521001" y="2299234"/>
            <a:ext cx="44164408" cy="3580268"/>
          </a:xfrm>
          <a:prstGeom prst="rect">
            <a:avLst/>
          </a:prstGeom>
        </p:spPr>
        <p:txBody>
          <a:bodyPr vert="horz" lIns="0" tIns="0" rIns="0" bIns="0" rtlCol="0" anchor="t" anchorCtr="0">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ACA3CF4F-BB05-D473-1D24-C91C6A1918AF}"/>
              </a:ext>
            </a:extLst>
          </p:cNvPr>
          <p:cNvSpPr>
            <a:spLocks noGrp="1"/>
          </p:cNvSpPr>
          <p:nvPr>
            <p:ph type="body" idx="1"/>
          </p:nvPr>
        </p:nvSpPr>
        <p:spPr>
          <a:xfrm>
            <a:off x="3521001" y="11500691"/>
            <a:ext cx="44164408" cy="2564100"/>
          </a:xfrm>
          <a:prstGeom prst="rect">
            <a:avLst/>
          </a:prstGeom>
        </p:spPr>
        <p:txBody>
          <a:bodyPr vert="horz" lIns="0" tIns="0" rIns="0" bIns="0" rtlCol="0">
            <a:sp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594783828"/>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1036290" rtl="0" eaLnBrk="1" latinLnBrk="0" hangingPunct="1">
        <a:lnSpc>
          <a:spcPct val="100000"/>
        </a:lnSpc>
        <a:spcBef>
          <a:spcPct val="0"/>
        </a:spcBef>
        <a:buNone/>
        <a:defRPr sz="5100" b="1" kern="1200">
          <a:solidFill>
            <a:srgbClr val="FF0000"/>
          </a:solidFill>
          <a:latin typeface="+mj-lt"/>
          <a:ea typeface="+mj-ea"/>
          <a:cs typeface="+mj-cs"/>
        </a:defRPr>
      </a:lvl1pPr>
    </p:titleStyle>
    <p:bodyStyle>
      <a:lvl1pPr marL="259072" indent="-259072" algn="l" defTabSz="1036290" rtl="0" eaLnBrk="1" latinLnBrk="0" hangingPunct="1">
        <a:lnSpc>
          <a:spcPts val="4080"/>
        </a:lnSpc>
        <a:spcBef>
          <a:spcPts val="0"/>
        </a:spcBef>
        <a:buFont typeface="Arial" panose="020B0604020202020204" pitchFamily="34" charset="0"/>
        <a:buChar char="•"/>
        <a:defRPr sz="2607" kern="1200">
          <a:solidFill>
            <a:schemeClr val="tx1"/>
          </a:solidFill>
          <a:latin typeface="+mn-lt"/>
          <a:ea typeface="+mn-ea"/>
          <a:cs typeface="+mn-cs"/>
        </a:defRPr>
      </a:lvl1pPr>
      <a:lvl2pPr marL="777217" indent="-259072" algn="l" defTabSz="1036290" rtl="0" eaLnBrk="1" latinLnBrk="0" hangingPunct="1">
        <a:lnSpc>
          <a:spcPts val="4080"/>
        </a:lnSpc>
        <a:spcBef>
          <a:spcPts val="0"/>
        </a:spcBef>
        <a:buFont typeface="Arial" panose="020B0604020202020204" pitchFamily="34" charset="0"/>
        <a:buChar char="•"/>
        <a:defRPr sz="2607" kern="1200">
          <a:solidFill>
            <a:schemeClr val="tx1"/>
          </a:solidFill>
          <a:latin typeface="+mn-lt"/>
          <a:ea typeface="+mn-ea"/>
          <a:cs typeface="+mn-cs"/>
        </a:defRPr>
      </a:lvl2pPr>
      <a:lvl3pPr marL="1295362" indent="-259072" algn="l" defTabSz="1036290" rtl="0" eaLnBrk="1" latinLnBrk="0" hangingPunct="1">
        <a:lnSpc>
          <a:spcPts val="4080"/>
        </a:lnSpc>
        <a:spcBef>
          <a:spcPts val="0"/>
        </a:spcBef>
        <a:buFont typeface="Arial" panose="020B0604020202020204" pitchFamily="34" charset="0"/>
        <a:buChar char="•"/>
        <a:defRPr sz="2607" kern="1200">
          <a:solidFill>
            <a:schemeClr val="tx1"/>
          </a:solidFill>
          <a:latin typeface="+mn-lt"/>
          <a:ea typeface="+mn-ea"/>
          <a:cs typeface="+mn-cs"/>
        </a:defRPr>
      </a:lvl3pPr>
      <a:lvl4pPr marL="1813507" indent="-259072" algn="l" defTabSz="1036290" rtl="0" eaLnBrk="1" latinLnBrk="0" hangingPunct="1">
        <a:lnSpc>
          <a:spcPts val="4080"/>
        </a:lnSpc>
        <a:spcBef>
          <a:spcPts val="0"/>
        </a:spcBef>
        <a:buFont typeface="Arial" panose="020B0604020202020204" pitchFamily="34" charset="0"/>
        <a:buChar char="•"/>
        <a:defRPr sz="2607" kern="1200">
          <a:solidFill>
            <a:schemeClr val="tx1"/>
          </a:solidFill>
          <a:latin typeface="+mn-lt"/>
          <a:ea typeface="+mn-ea"/>
          <a:cs typeface="+mn-cs"/>
        </a:defRPr>
      </a:lvl4pPr>
      <a:lvl5pPr marL="2331651" indent="-259072" algn="l" defTabSz="1036290" rtl="0" eaLnBrk="1" latinLnBrk="0" hangingPunct="1">
        <a:lnSpc>
          <a:spcPts val="4080"/>
        </a:lnSpc>
        <a:spcBef>
          <a:spcPts val="0"/>
        </a:spcBef>
        <a:buFont typeface="Arial" panose="020B0604020202020204" pitchFamily="34" charset="0"/>
        <a:buChar char="•"/>
        <a:defRPr sz="2607"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nl-NL"/>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81" userDrawn="1">
          <p15:clr>
            <a:srgbClr val="F26B43"/>
          </p15:clr>
        </p15:guide>
        <p15:guide id="2" pos="15585" userDrawn="1">
          <p15:clr>
            <a:srgbClr val="F26B43"/>
          </p15:clr>
        </p15:guide>
        <p15:guide id="3" pos="1095" userDrawn="1">
          <p15:clr>
            <a:srgbClr val="F26B43"/>
          </p15:clr>
        </p15:guide>
        <p15:guide id="4" pos="7827" userDrawn="1">
          <p15:clr>
            <a:srgbClr val="F26B43"/>
          </p15:clr>
        </p15:guide>
        <p15:guide id="5" pos="8853" userDrawn="1">
          <p15:clr>
            <a:srgbClr val="F26B43"/>
          </p15:clr>
        </p15:guide>
        <p15:guide id="6" pos="16671" userDrawn="1">
          <p15:clr>
            <a:srgbClr val="F26B43"/>
          </p15:clr>
        </p15:guide>
        <p15:guide id="7" pos="24429" userDrawn="1">
          <p15:clr>
            <a:srgbClr val="F26B43"/>
          </p15:clr>
        </p15:guide>
        <p15:guide id="8" pos="23403" userDrawn="1">
          <p15:clr>
            <a:srgbClr val="F26B43"/>
          </p15:clr>
        </p15:guide>
        <p15:guide id="9" pos="31161" userDrawn="1">
          <p15:clr>
            <a:srgbClr val="F26B43"/>
          </p15:clr>
        </p15:guide>
        <p15:guide id="10" orient="horz" pos="23315" userDrawn="1">
          <p15:clr>
            <a:srgbClr val="F26B43"/>
          </p15:clr>
        </p15:guide>
        <p15:guide id="11" orient="horz" pos="251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300044"/>
            <a:ext cx="44165520" cy="8350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1500170"/>
            <a:ext cx="44165520" cy="27410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40040601"/>
            <a:ext cx="11521440" cy="2300034"/>
          </a:xfrm>
          <a:prstGeom prst="rect">
            <a:avLst/>
          </a:prstGeom>
        </p:spPr>
        <p:txBody>
          <a:bodyPr vert="horz" lIns="91440" tIns="45720" rIns="91440" bIns="45720" rtlCol="0" anchor="ctr"/>
          <a:lstStyle>
            <a:lvl1pPr algn="l">
              <a:defRPr sz="6720">
                <a:solidFill>
                  <a:schemeClr val="tx1">
                    <a:tint val="75000"/>
                  </a:schemeClr>
                </a:solidFill>
              </a:defRPr>
            </a:lvl1pPr>
          </a:lstStyle>
          <a:p>
            <a:fld id="{C764DE79-268F-4C1A-8933-263129D2AF90}" type="datetimeFigureOut">
              <a:rPr lang="en-US" dirty="0"/>
              <a:t>10/28/2025</a:t>
            </a:fld>
            <a:endParaRPr lang="en-US" dirty="0"/>
          </a:p>
        </p:txBody>
      </p:sp>
      <p:sp>
        <p:nvSpPr>
          <p:cNvPr id="5" name="Footer Placeholder 4"/>
          <p:cNvSpPr>
            <a:spLocks noGrp="1"/>
          </p:cNvSpPr>
          <p:nvPr>
            <p:ph type="ftr" sz="quarter" idx="3"/>
          </p:nvPr>
        </p:nvSpPr>
        <p:spPr>
          <a:xfrm>
            <a:off x="16962120" y="40040601"/>
            <a:ext cx="17282160" cy="2300034"/>
          </a:xfrm>
          <a:prstGeom prst="rect">
            <a:avLst/>
          </a:prstGeom>
        </p:spPr>
        <p:txBody>
          <a:bodyPr vert="horz" lIns="91440" tIns="45720" rIns="91440" bIns="45720" rtlCol="0" anchor="ctr"/>
          <a:lstStyle>
            <a:lvl1pPr algn="ctr">
              <a:defRPr sz="67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164520" y="40040601"/>
            <a:ext cx="11521440" cy="2300034"/>
          </a:xfrm>
          <a:prstGeom prst="rect">
            <a:avLst/>
          </a:prstGeom>
        </p:spPr>
        <p:txBody>
          <a:bodyPr vert="horz" lIns="91440" tIns="45720" rIns="91440" bIns="45720" rtlCol="0" anchor="ctr"/>
          <a:lstStyle>
            <a:lvl1pPr algn="r">
              <a:defRPr sz="672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443575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81" userDrawn="1">
          <p15:clr>
            <a:srgbClr val="F26B43"/>
          </p15:clr>
        </p15:guide>
        <p15:guide id="2" pos="15585" userDrawn="1">
          <p15:clr>
            <a:srgbClr val="F26B43"/>
          </p15:clr>
        </p15:guide>
        <p15:guide id="3" pos="1095" userDrawn="1">
          <p15:clr>
            <a:srgbClr val="F26B43"/>
          </p15:clr>
        </p15:guide>
        <p15:guide id="4" pos="7827" userDrawn="1">
          <p15:clr>
            <a:srgbClr val="F26B43"/>
          </p15:clr>
        </p15:guide>
        <p15:guide id="5" pos="8853" userDrawn="1">
          <p15:clr>
            <a:srgbClr val="F26B43"/>
          </p15:clr>
        </p15:guide>
        <p15:guide id="6" pos="16671" userDrawn="1">
          <p15:clr>
            <a:srgbClr val="F26B43"/>
          </p15:clr>
        </p15:guide>
        <p15:guide id="7" pos="24429" userDrawn="1">
          <p15:clr>
            <a:srgbClr val="F26B43"/>
          </p15:clr>
        </p15:guide>
        <p15:guide id="8" pos="23403" userDrawn="1">
          <p15:clr>
            <a:srgbClr val="F26B43"/>
          </p15:clr>
        </p15:guide>
        <p15:guide id="9" pos="31161" userDrawn="1">
          <p15:clr>
            <a:srgbClr val="F26B43"/>
          </p15:clr>
        </p15:guide>
        <p15:guide id="10" orient="horz" pos="23315" userDrawn="1">
          <p15:clr>
            <a:srgbClr val="F26B43"/>
          </p15:clr>
        </p15:guide>
        <p15:guide id="11" orient="horz" pos="25127" userDrawn="1">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0.tif"/><Relationship Id="rId26" Type="http://schemas.openxmlformats.org/officeDocument/2006/relationships/oleObject" Target="../embeddings/oleObject1.bin"/><Relationship Id="rId39" Type="http://schemas.openxmlformats.org/officeDocument/2006/relationships/image" Target="../media/image26.emf"/><Relationship Id="rId21" Type="http://schemas.openxmlformats.org/officeDocument/2006/relationships/image" Target="../media/image13.tif"/><Relationship Id="rId34" Type="http://schemas.openxmlformats.org/officeDocument/2006/relationships/image" Target="../media/image22.jpeg"/><Relationship Id="rId42" Type="http://schemas.openxmlformats.org/officeDocument/2006/relationships/oleObject" Target="../embeddings/oleObject6.bin"/><Relationship Id="rId47" Type="http://schemas.openxmlformats.org/officeDocument/2006/relationships/oleObject" Target="../embeddings/oleObject8.bin"/><Relationship Id="rId50" Type="http://schemas.openxmlformats.org/officeDocument/2006/relationships/image" Target="../media/image32.emf"/><Relationship Id="rId55"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notesSlide" Target="../notesSlides/notesSlide1.xml"/><Relationship Id="rId16" Type="http://schemas.microsoft.com/office/2007/relationships/hdphoto" Target="../media/hdphoto6.wdp"/><Relationship Id="rId29" Type="http://schemas.openxmlformats.org/officeDocument/2006/relationships/image" Target="../media/image18.emf"/><Relationship Id="rId11" Type="http://schemas.openxmlformats.org/officeDocument/2006/relationships/image" Target="../media/image6.png"/><Relationship Id="rId24" Type="http://schemas.microsoft.com/office/2007/relationships/hdphoto" Target="../media/hdphoto7.wdp"/><Relationship Id="rId32" Type="http://schemas.openxmlformats.org/officeDocument/2006/relationships/image" Target="../media/image20.jpeg"/><Relationship Id="rId37" Type="http://schemas.openxmlformats.org/officeDocument/2006/relationships/image" Target="../media/image25.jpeg"/><Relationship Id="rId40" Type="http://schemas.openxmlformats.org/officeDocument/2006/relationships/oleObject" Target="../embeddings/oleObject5.bin"/><Relationship Id="rId45" Type="http://schemas.openxmlformats.org/officeDocument/2006/relationships/oleObject" Target="../embeddings/oleObject7.bin"/><Relationship Id="rId53" Type="http://schemas.openxmlformats.org/officeDocument/2006/relationships/image" Target="../media/image34.png"/><Relationship Id="rId58" Type="http://schemas.microsoft.com/office/2007/relationships/hdphoto" Target="../media/hdphoto10.wdp"/><Relationship Id="rId5" Type="http://schemas.openxmlformats.org/officeDocument/2006/relationships/image" Target="../media/image3.png"/><Relationship Id="rId19" Type="http://schemas.openxmlformats.org/officeDocument/2006/relationships/image" Target="../media/image11.tif"/><Relationship Id="rId4" Type="http://schemas.openxmlformats.org/officeDocument/2006/relationships/hyperlink" Target="http://www.ncardia.com/" TargetMode="External"/><Relationship Id="rId9" Type="http://schemas.openxmlformats.org/officeDocument/2006/relationships/image" Target="../media/image5.png"/><Relationship Id="rId14" Type="http://schemas.microsoft.com/office/2007/relationships/hdphoto" Target="../media/hdphoto5.wdp"/><Relationship Id="rId22" Type="http://schemas.openxmlformats.org/officeDocument/2006/relationships/image" Target="../media/image14.tif"/><Relationship Id="rId27" Type="http://schemas.openxmlformats.org/officeDocument/2006/relationships/image" Target="../media/image17.emf"/><Relationship Id="rId30" Type="http://schemas.openxmlformats.org/officeDocument/2006/relationships/oleObject" Target="../embeddings/oleObject3.bin"/><Relationship Id="rId35" Type="http://schemas.openxmlformats.org/officeDocument/2006/relationships/image" Target="../media/image23.jpeg"/><Relationship Id="rId43" Type="http://schemas.openxmlformats.org/officeDocument/2006/relationships/image" Target="../media/image28.emf"/><Relationship Id="rId48" Type="http://schemas.openxmlformats.org/officeDocument/2006/relationships/image" Target="../media/image31.emf"/><Relationship Id="rId56" Type="http://schemas.microsoft.com/office/2007/relationships/hdphoto" Target="../media/hdphoto9.wdp"/><Relationship Id="rId8" Type="http://schemas.microsoft.com/office/2007/relationships/hdphoto" Target="../media/hdphoto2.wdp"/><Relationship Id="rId51" Type="http://schemas.openxmlformats.org/officeDocument/2006/relationships/oleObject" Target="../embeddings/oleObject10.bin"/><Relationship Id="rId3" Type="http://schemas.microsoft.com/office/2018/10/relationships/comments" Target="../comments/modernComment_102_3AA0F487.xml"/><Relationship Id="rId12" Type="http://schemas.microsoft.com/office/2007/relationships/hdphoto" Target="../media/hdphoto4.wdp"/><Relationship Id="rId17" Type="http://schemas.openxmlformats.org/officeDocument/2006/relationships/image" Target="../media/image9.tif"/><Relationship Id="rId25" Type="http://schemas.openxmlformats.org/officeDocument/2006/relationships/image" Target="../media/image16.png"/><Relationship Id="rId33" Type="http://schemas.openxmlformats.org/officeDocument/2006/relationships/image" Target="../media/image21.jpeg"/><Relationship Id="rId38" Type="http://schemas.openxmlformats.org/officeDocument/2006/relationships/oleObject" Target="../embeddings/oleObject4.bin"/><Relationship Id="rId46" Type="http://schemas.openxmlformats.org/officeDocument/2006/relationships/image" Target="../media/image30.emf"/><Relationship Id="rId20" Type="http://schemas.openxmlformats.org/officeDocument/2006/relationships/image" Target="../media/image12.tif"/><Relationship Id="rId41" Type="http://schemas.openxmlformats.org/officeDocument/2006/relationships/image" Target="../media/image27.emf"/><Relationship Id="rId54" Type="http://schemas.microsoft.com/office/2007/relationships/hdphoto" Target="../media/hdphoto8.wdp"/><Relationship Id="rId1" Type="http://schemas.openxmlformats.org/officeDocument/2006/relationships/slideLayout" Target="../slideLayouts/slideLayout13.xml"/><Relationship Id="rId6" Type="http://schemas.microsoft.com/office/2007/relationships/hdphoto" Target="../media/hdphoto1.wdp"/><Relationship Id="rId15" Type="http://schemas.openxmlformats.org/officeDocument/2006/relationships/image" Target="../media/image8.png"/><Relationship Id="rId23" Type="http://schemas.openxmlformats.org/officeDocument/2006/relationships/image" Target="../media/image15.png"/><Relationship Id="rId28" Type="http://schemas.openxmlformats.org/officeDocument/2006/relationships/oleObject" Target="../embeddings/oleObject2.bin"/><Relationship Id="rId36" Type="http://schemas.openxmlformats.org/officeDocument/2006/relationships/image" Target="../media/image24.jpeg"/><Relationship Id="rId49" Type="http://schemas.openxmlformats.org/officeDocument/2006/relationships/oleObject" Target="../embeddings/oleObject9.bin"/><Relationship Id="rId57" Type="http://schemas.openxmlformats.org/officeDocument/2006/relationships/image" Target="../media/image36.png"/><Relationship Id="rId10" Type="http://schemas.microsoft.com/office/2007/relationships/hdphoto" Target="../media/hdphoto3.wdp"/><Relationship Id="rId31" Type="http://schemas.openxmlformats.org/officeDocument/2006/relationships/image" Target="../media/image19.emf"/><Relationship Id="rId44" Type="http://schemas.openxmlformats.org/officeDocument/2006/relationships/image" Target="../media/image29.emf"/><Relationship Id="rId52"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jdelijke aanduiding voor tekst 57">
            <a:extLst>
              <a:ext uri="{FF2B5EF4-FFF2-40B4-BE49-F238E27FC236}">
                <a16:creationId xmlns:a16="http://schemas.microsoft.com/office/drawing/2014/main" id="{8FFF4EB8-5E0D-A91C-77BE-07DEB79D4624}"/>
              </a:ext>
            </a:extLst>
          </p:cNvPr>
          <p:cNvSpPr>
            <a:spLocks noGrp="1"/>
          </p:cNvSpPr>
          <p:nvPr>
            <p:ph type="body" sz="quarter" idx="21"/>
          </p:nvPr>
        </p:nvSpPr>
        <p:spPr>
          <a:xfrm>
            <a:off x="37417590" y="25306756"/>
            <a:ext cx="12836309" cy="10725052"/>
          </a:xfrm>
        </p:spPr>
        <p:txBody>
          <a:bodyPr/>
          <a:lstStyle/>
          <a:p>
            <a:pPr defTabSz="5112045">
              <a:lnSpc>
                <a:spcPts val="5374"/>
              </a:lnSpc>
            </a:pPr>
            <a:r>
              <a:rPr lang="en-US" sz="3822" b="1" dirty="0">
                <a:solidFill>
                  <a:srgbClr val="571626"/>
                </a:solidFill>
                <a:latin typeface="GT America" panose="020B0604020202020204" charset="0"/>
              </a:rPr>
              <a:t>Conclusions</a:t>
            </a:r>
          </a:p>
          <a:p>
            <a:endParaRPr lang="en-US" sz="2607" dirty="0"/>
          </a:p>
          <a:p>
            <a:endParaRPr lang="en-US" sz="2607" dirty="0"/>
          </a:p>
          <a:p>
            <a:endParaRPr lang="en-US" sz="2607" dirty="0"/>
          </a:p>
          <a:p>
            <a:endParaRPr lang="en-US" sz="2607" dirty="0"/>
          </a:p>
          <a:p>
            <a:endParaRPr lang="en-US" sz="2607" dirty="0"/>
          </a:p>
          <a:p>
            <a:endParaRPr lang="en-US" sz="2607" dirty="0"/>
          </a:p>
          <a:p>
            <a:endParaRPr lang="en-US" sz="2607" dirty="0"/>
          </a:p>
          <a:p>
            <a:endParaRPr lang="en-US" sz="2607" dirty="0"/>
          </a:p>
          <a:p>
            <a:endParaRPr lang="en-US" sz="2607" dirty="0"/>
          </a:p>
          <a:p>
            <a:endParaRPr lang="en-US" sz="2800" dirty="0"/>
          </a:p>
          <a:p>
            <a:pPr algn="just"/>
            <a:r>
              <a:rPr lang="en-US" sz="3200" dirty="0">
                <a:solidFill>
                  <a:srgbClr val="681300"/>
                </a:solidFill>
                <a:latin typeface="GT America" panose="00000500000000000000"/>
                <a:cs typeface="Arial"/>
              </a:rPr>
              <a:t>Ncardia developed a comprehensive suite of assays designed to recapitulate the key pathological hallmarks of PD using human iPSC-derived neuronal cell models. These advanced in vitro systems provide clinically relevant and translational readouts that enable drug innovators to evaluate compound efficacy and safety at multiple stages of the drug discovery process. By leveraging human-based cellular models, Ncardia helps increase confidence in preclinical predictions, bridge the gap between in vitro and in vivo outcomes, and potentially reduce reliance on animal testing.</a:t>
            </a:r>
          </a:p>
        </p:txBody>
      </p:sp>
      <p:sp>
        <p:nvSpPr>
          <p:cNvPr id="911" name="Tijdelijke aanduiding voor tekst 8">
            <a:extLst>
              <a:ext uri="{FF2B5EF4-FFF2-40B4-BE49-F238E27FC236}">
                <a16:creationId xmlns:a16="http://schemas.microsoft.com/office/drawing/2014/main" id="{5EFF9548-B67A-B310-D113-1881A4B39E0F}"/>
              </a:ext>
            </a:extLst>
          </p:cNvPr>
          <p:cNvSpPr txBox="1">
            <a:spLocks/>
          </p:cNvSpPr>
          <p:nvPr/>
        </p:nvSpPr>
        <p:spPr>
          <a:xfrm>
            <a:off x="38186308" y="23957629"/>
            <a:ext cx="10108389" cy="896143"/>
          </a:xfrm>
          <a:prstGeom prst="rect">
            <a:avLst/>
          </a:prstGeom>
        </p:spPr>
        <p:txBody>
          <a:bodyPr vert="horz" wrap="square"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pPr>
            <a:r>
              <a:rPr lang="en-US" sz="2607" b="1" dirty="0">
                <a:solidFill>
                  <a:srgbClr val="571626"/>
                </a:solidFill>
              </a:rPr>
              <a:t>MEA assay shows a robust activity suitable compound screening and neurotoxicity assessment </a:t>
            </a:r>
          </a:p>
        </p:txBody>
      </p:sp>
      <p:sp>
        <p:nvSpPr>
          <p:cNvPr id="2" name="Tijdelijke aanduiding voor voettekst 1">
            <a:extLst>
              <a:ext uri="{FF2B5EF4-FFF2-40B4-BE49-F238E27FC236}">
                <a16:creationId xmlns:a16="http://schemas.microsoft.com/office/drawing/2014/main" id="{8D0A2B50-11D9-4F0B-8083-574EDB32CF60}"/>
              </a:ext>
            </a:extLst>
          </p:cNvPr>
          <p:cNvSpPr>
            <a:spLocks noGrp="1"/>
          </p:cNvSpPr>
          <p:nvPr>
            <p:ph type="ftr" sz="quarter" idx="11"/>
          </p:nvPr>
        </p:nvSpPr>
        <p:spPr>
          <a:xfrm>
            <a:off x="1421170" y="41803980"/>
            <a:ext cx="18385610" cy="478092"/>
          </a:xfrm>
        </p:spPr>
        <p:txBody>
          <a:bodyPr/>
          <a:lstStyle/>
          <a:p>
            <a:pPr>
              <a:spcBef>
                <a:spcPts val="2720"/>
              </a:spcBef>
            </a:pPr>
            <a:r>
              <a:rPr lang="en-GB" b="1" dirty="0">
                <a:latin typeface="GT America" panose="00000500000000000000"/>
                <a:cs typeface="Arial"/>
              </a:rPr>
              <a:t>Questions? Contact us at: </a:t>
            </a:r>
            <a:r>
              <a:rPr lang="en-GB" b="1" u="sng" dirty="0">
                <a:latin typeface="GT America" panose="00000500000000000000"/>
                <a:cs typeface="Arial"/>
              </a:rPr>
              <a:t>support@ncardia.com</a:t>
            </a:r>
            <a:r>
              <a:rPr lang="en-GB" b="1" dirty="0">
                <a:latin typeface="GT America" panose="00000500000000000000"/>
                <a:cs typeface="Arial"/>
              </a:rPr>
              <a:t>,</a:t>
            </a:r>
            <a:r>
              <a:rPr lang="en-GB" b="1" u="sng" dirty="0">
                <a:latin typeface="GT America" panose="00000500000000000000"/>
                <a:cs typeface="Arial"/>
              </a:rPr>
              <a:t> </a:t>
            </a:r>
            <a:r>
              <a:rPr lang="en-GB" b="1" dirty="0">
                <a:latin typeface="GT America" panose="00000500000000000000"/>
                <a:cs typeface="Arial"/>
                <a:hlinkClick r:id="rId4">
                  <a:extLst>
                    <a:ext uri="{A12FA001-AC4F-418D-AE19-62706E023703}">
                      <ahyp:hlinkClr xmlns:ahyp="http://schemas.microsoft.com/office/drawing/2018/hyperlinkcolor" val="tx"/>
                    </a:ext>
                  </a:extLst>
                </a:hlinkClick>
              </a:rPr>
              <a:t>www.ncardia.com</a:t>
            </a:r>
            <a:endParaRPr lang="en-GB" b="1" u="sng" dirty="0">
              <a:latin typeface="GT America" panose="00000500000000000000"/>
              <a:cs typeface="Arial"/>
            </a:endParaRPr>
          </a:p>
        </p:txBody>
      </p:sp>
      <p:sp>
        <p:nvSpPr>
          <p:cNvPr id="3" name="Tijdelijke aanduiding voor tekst 2">
            <a:extLst>
              <a:ext uri="{FF2B5EF4-FFF2-40B4-BE49-F238E27FC236}">
                <a16:creationId xmlns:a16="http://schemas.microsoft.com/office/drawing/2014/main" id="{8F393F27-E79D-747A-FD30-0368FC1330C6}"/>
              </a:ext>
            </a:extLst>
          </p:cNvPr>
          <p:cNvSpPr>
            <a:spLocks noGrp="1"/>
          </p:cNvSpPr>
          <p:nvPr>
            <p:ph type="body" sz="quarter" idx="13"/>
          </p:nvPr>
        </p:nvSpPr>
        <p:spPr>
          <a:xfrm>
            <a:off x="1770730" y="3440545"/>
            <a:ext cx="39296570" cy="1569676"/>
          </a:xfrm>
        </p:spPr>
        <p:txBody>
          <a:bodyPr>
            <a:noAutofit/>
          </a:bodyPr>
          <a:lstStyle/>
          <a:p>
            <a:r>
              <a:rPr lang="en-US" sz="4400" dirty="0"/>
              <a:t>K. Pitsa, L. Smit, C. Van Berkel, B. Samson-Couterie, </a:t>
            </a:r>
            <a:r>
              <a:rPr lang="en-US" sz="4400" b="1" dirty="0"/>
              <a:t>S. Jain</a:t>
            </a:r>
          </a:p>
          <a:p>
            <a:r>
              <a:rPr lang="en-US" sz="4400" dirty="0"/>
              <a:t>Ncardia Services BV Leiden, The Netherlands, support@ncardia.com, www.ncardia.com</a:t>
            </a:r>
          </a:p>
        </p:txBody>
      </p:sp>
      <p:sp>
        <p:nvSpPr>
          <p:cNvPr id="5" name="Titel 4">
            <a:extLst>
              <a:ext uri="{FF2B5EF4-FFF2-40B4-BE49-F238E27FC236}">
                <a16:creationId xmlns:a16="http://schemas.microsoft.com/office/drawing/2014/main" id="{02A5B8AB-D6E9-E3A1-0819-F6A06E1F59A9}"/>
              </a:ext>
            </a:extLst>
          </p:cNvPr>
          <p:cNvSpPr>
            <a:spLocks noGrp="1"/>
          </p:cNvSpPr>
          <p:nvPr>
            <p:ph type="title"/>
          </p:nvPr>
        </p:nvSpPr>
        <p:spPr>
          <a:xfrm>
            <a:off x="1614537" y="1617510"/>
            <a:ext cx="34375785" cy="1268307"/>
          </a:xfrm>
        </p:spPr>
        <p:txBody>
          <a:bodyPr>
            <a:noAutofit/>
          </a:bodyPr>
          <a:lstStyle/>
          <a:p>
            <a:r>
              <a:rPr lang="en-US" sz="8000" dirty="0">
                <a:solidFill>
                  <a:srgbClr val="571626"/>
                </a:solidFill>
              </a:rPr>
              <a:t>Development of iPSC-based Parkinson’s disease model for drug discovery </a:t>
            </a:r>
          </a:p>
        </p:txBody>
      </p:sp>
      <p:sp>
        <p:nvSpPr>
          <p:cNvPr id="6" name="Tijdelijke aanduiding voor tekst 5">
            <a:extLst>
              <a:ext uri="{FF2B5EF4-FFF2-40B4-BE49-F238E27FC236}">
                <a16:creationId xmlns:a16="http://schemas.microsoft.com/office/drawing/2014/main" id="{A85F12C0-E289-F72A-E626-3EA0C205AA48}"/>
              </a:ext>
            </a:extLst>
          </p:cNvPr>
          <p:cNvSpPr>
            <a:spLocks noGrp="1"/>
          </p:cNvSpPr>
          <p:nvPr>
            <p:ph type="body" sz="quarter" idx="17"/>
          </p:nvPr>
        </p:nvSpPr>
        <p:spPr>
          <a:xfrm>
            <a:off x="2891790" y="36245848"/>
            <a:ext cx="10493257" cy="1631152"/>
          </a:xfrm>
        </p:spPr>
        <p:txBody>
          <a:bodyPr>
            <a:normAutofit fontScale="32500" lnSpcReduction="20000"/>
          </a:bodyPr>
          <a:lstStyle/>
          <a:p>
            <a:pPr>
              <a:lnSpc>
                <a:spcPts val="6233"/>
              </a:lnSpc>
            </a:pPr>
            <a:r>
              <a:rPr lang="en-US" dirty="0"/>
              <a:t>Parkinson's disease lacks a definitive treatment, but patient-specific iPSC-derived models offer a promising solution to better replicate disease phenotypes and advance drug discovery efforts.</a:t>
            </a:r>
          </a:p>
        </p:txBody>
      </p:sp>
      <p:sp>
        <p:nvSpPr>
          <p:cNvPr id="56" name="Tijdelijke aanduiding voor tekst 55">
            <a:extLst>
              <a:ext uri="{FF2B5EF4-FFF2-40B4-BE49-F238E27FC236}">
                <a16:creationId xmlns:a16="http://schemas.microsoft.com/office/drawing/2014/main" id="{D989D256-3782-DA56-5FA6-73A116D9B85F}"/>
              </a:ext>
            </a:extLst>
          </p:cNvPr>
          <p:cNvSpPr>
            <a:spLocks noGrp="1"/>
          </p:cNvSpPr>
          <p:nvPr>
            <p:ph type="body" sz="quarter" idx="18"/>
          </p:nvPr>
        </p:nvSpPr>
        <p:spPr>
          <a:xfrm>
            <a:off x="36457308" y="35707963"/>
            <a:ext cx="9159865" cy="2022919"/>
          </a:xfrm>
        </p:spPr>
        <p:txBody>
          <a:bodyPr>
            <a:normAutofit fontScale="25000" lnSpcReduction="20000"/>
          </a:bodyPr>
          <a:lstStyle/>
          <a:p>
            <a:r>
              <a:rPr lang="en-US" dirty="0"/>
              <a:t>Contact us at </a:t>
            </a:r>
          </a:p>
          <a:p>
            <a:r>
              <a:rPr lang="en-US" dirty="0"/>
              <a:t>support@ncardia.com </a:t>
            </a:r>
          </a:p>
          <a:p>
            <a:r>
              <a:rPr lang="en-US" dirty="0"/>
              <a:t>or scan the QR code </a:t>
            </a:r>
          </a:p>
          <a:p>
            <a:r>
              <a:rPr lang="en-US" dirty="0"/>
              <a:t>to download the poster</a:t>
            </a:r>
          </a:p>
        </p:txBody>
      </p:sp>
      <p:sp>
        <p:nvSpPr>
          <p:cNvPr id="8" name="Tijdelijke aanduiding voor tekst 7">
            <a:extLst>
              <a:ext uri="{FF2B5EF4-FFF2-40B4-BE49-F238E27FC236}">
                <a16:creationId xmlns:a16="http://schemas.microsoft.com/office/drawing/2014/main" id="{0C03981D-6339-EC82-81A2-785A99FE68B7}"/>
              </a:ext>
            </a:extLst>
          </p:cNvPr>
          <p:cNvSpPr>
            <a:spLocks noGrp="1"/>
          </p:cNvSpPr>
          <p:nvPr>
            <p:ph type="body" sz="quarter" idx="19"/>
          </p:nvPr>
        </p:nvSpPr>
        <p:spPr>
          <a:xfrm>
            <a:off x="1475428" y="6746688"/>
            <a:ext cx="11483902" cy="19753164"/>
          </a:xfrm>
          <a:ln>
            <a:solidFill>
              <a:schemeClr val="bg1"/>
            </a:solidFill>
          </a:ln>
        </p:spPr>
        <p:txBody>
          <a:bodyPr/>
          <a:lstStyle/>
          <a:p>
            <a:pPr>
              <a:lnSpc>
                <a:spcPts val="5100"/>
              </a:lnSpc>
            </a:pPr>
            <a:r>
              <a:rPr lang="en-US" sz="4400" b="1" dirty="0">
                <a:solidFill>
                  <a:srgbClr val="571626"/>
                </a:solidFill>
              </a:rPr>
              <a:t>Background</a:t>
            </a:r>
          </a:p>
          <a:p>
            <a:pPr>
              <a:lnSpc>
                <a:spcPts val="5100"/>
              </a:lnSpc>
            </a:pPr>
            <a:endParaRPr lang="en-US" sz="4400" b="1" dirty="0">
              <a:solidFill>
                <a:schemeClr val="accent1"/>
              </a:solidFill>
            </a:endParaRPr>
          </a:p>
          <a:p>
            <a:pPr algn="just"/>
            <a:r>
              <a:rPr lang="en-US" sz="3200" dirty="0">
                <a:solidFill>
                  <a:srgbClr val="681300"/>
                </a:solidFill>
                <a:latin typeface="GT America" panose="00000500000000000000"/>
                <a:cs typeface="Arial"/>
              </a:rPr>
              <a:t>Parkinson’s disease (PD) is the second most common neurodegenerative disorder, with a prevalence that has more than doubled over the past decades and is expected to double again in the coming years. Despite extensive research, the precise causes of PD remain incompletely understood, and a definitive, disease-modifying treatment is still lacking. One of the key challenges lies in the use of suboptimal preclinical models, which fail to accurately reproduce the wide range of pathological phenotypes observed in PD patients.</a:t>
            </a:r>
          </a:p>
          <a:p>
            <a:pPr algn="just"/>
            <a:endParaRPr lang="en-US" sz="3200" dirty="0">
              <a:solidFill>
                <a:srgbClr val="681300"/>
              </a:solidFill>
              <a:latin typeface="GT America" panose="00000500000000000000"/>
              <a:cs typeface="Arial"/>
            </a:endParaRPr>
          </a:p>
          <a:p>
            <a:pPr algn="just"/>
            <a:r>
              <a:rPr lang="en-US" sz="3200" dirty="0">
                <a:solidFill>
                  <a:srgbClr val="681300"/>
                </a:solidFill>
                <a:latin typeface="GT America" panose="00000500000000000000"/>
                <a:cs typeface="Arial"/>
              </a:rPr>
              <a:t>Induced pluripotent stem cells (iPSCs), particularly patient-specific iPSCs, represent a powerful and physiologically relevant system to overcome many of these limitations.</a:t>
            </a:r>
          </a:p>
          <a:p>
            <a:pPr algn="just"/>
            <a:endParaRPr lang="en-US" sz="3200" dirty="0">
              <a:solidFill>
                <a:srgbClr val="681300"/>
              </a:solidFill>
              <a:latin typeface="GT America" panose="00000500000000000000"/>
              <a:cs typeface="Arial"/>
            </a:endParaRPr>
          </a:p>
          <a:p>
            <a:pPr algn="just"/>
            <a:r>
              <a:rPr lang="en-US" sz="3200" dirty="0">
                <a:solidFill>
                  <a:srgbClr val="681300"/>
                </a:solidFill>
                <a:latin typeface="GT America" panose="00000500000000000000"/>
                <a:cs typeface="Arial"/>
              </a:rPr>
              <a:t>At Ncardia, iPSC-derived dopaminergic neurons (iPSC-DNs) were treated with </a:t>
            </a:r>
            <a:r>
              <a:rPr lang="el-GR" sz="3200" dirty="0">
                <a:solidFill>
                  <a:srgbClr val="681300"/>
                </a:solidFill>
                <a:cs typeface="Arial"/>
              </a:rPr>
              <a:t>α</a:t>
            </a:r>
            <a:r>
              <a:rPr lang="en-US" sz="3200" dirty="0">
                <a:solidFill>
                  <a:srgbClr val="681300"/>
                </a:solidFill>
                <a:latin typeface="GT America" panose="00000500000000000000"/>
                <a:cs typeface="Arial"/>
              </a:rPr>
              <a:t>-synuclein </a:t>
            </a:r>
            <a:r>
              <a:rPr lang="en-US" sz="3200" dirty="0">
                <a:solidFill>
                  <a:srgbClr val="681300"/>
                </a:solidFill>
                <a:latin typeface="Times New Roman" panose="02020603050405020304" pitchFamily="18" charset="0"/>
                <a:cs typeface="Times New Roman" panose="02020603050405020304" pitchFamily="18" charset="0"/>
              </a:rPr>
              <a:t>(</a:t>
            </a:r>
            <a:r>
              <a:rPr lang="en-US" sz="3200" dirty="0">
                <a:solidFill>
                  <a:srgbClr val="681300"/>
                </a:solidFill>
                <a:latin typeface="GT America" panose="00000500000000000000"/>
                <a:cs typeface="Arial"/>
              </a:rPr>
              <a:t>SNCA) recombinant pre-formed fibrils (PFFs) to model disease-relevant PD phenotypes. Using </a:t>
            </a:r>
            <a:r>
              <a:rPr lang="en-US" sz="3200" dirty="0" err="1">
                <a:solidFill>
                  <a:srgbClr val="681300"/>
                </a:solidFill>
                <a:latin typeface="GT America" panose="00000500000000000000"/>
                <a:cs typeface="Arial"/>
              </a:rPr>
              <a:t>high-content</a:t>
            </a:r>
            <a:r>
              <a:rPr lang="en-US" sz="3200" dirty="0">
                <a:solidFill>
                  <a:srgbClr val="681300"/>
                </a:solidFill>
                <a:latin typeface="GT America" panose="00000500000000000000"/>
                <a:cs typeface="Arial"/>
              </a:rPr>
              <a:t> imaging, several quantitative readouts were analyzed, including phosphorylated alpha-synuclein (pS129 α-Syn) area, number of puncta, and intensity. Furthermore, Ncardia investigated the impact of α-Syn accumulation on autophagy dynamics, mitochondrial density and functionality, as well as proteasomal activity and neuronal network activity using microelectrode array (MEA) recordings.</a:t>
            </a:r>
          </a:p>
          <a:p>
            <a:pPr algn="just"/>
            <a:endParaRPr lang="en-US" sz="3200" dirty="0">
              <a:solidFill>
                <a:srgbClr val="681300"/>
              </a:solidFill>
              <a:latin typeface="GT America" panose="00000500000000000000"/>
              <a:cs typeface="Arial"/>
            </a:endParaRPr>
          </a:p>
          <a:p>
            <a:pPr algn="just"/>
            <a:r>
              <a:rPr lang="en-US" sz="3200" dirty="0">
                <a:solidFill>
                  <a:srgbClr val="681300"/>
                </a:solidFill>
                <a:latin typeface="GT America" panose="00000500000000000000"/>
                <a:cs typeface="Arial"/>
              </a:rPr>
              <a:t>Treatment of iPSC-DNs with PFFs resulted in a strong and reproducible increase in phosphorylated α-Syn, accompanied by disrupted autophagy, reduced mitochondrial density and function, and significantly decreased proteasomal activity. Together, these findings provide a comprehensive in vitro model that recapitulates key hallmarks of PD pathology and enables the assessment of potential therapeutic interventions.</a:t>
            </a:r>
          </a:p>
        </p:txBody>
      </p:sp>
      <p:sp>
        <p:nvSpPr>
          <p:cNvPr id="9" name="Tijdelijke aanduiding voor tekst 8">
            <a:extLst>
              <a:ext uri="{FF2B5EF4-FFF2-40B4-BE49-F238E27FC236}">
                <a16:creationId xmlns:a16="http://schemas.microsoft.com/office/drawing/2014/main" id="{7E8EC4BE-0E75-03FC-96C0-04CA98E9C6B4}"/>
              </a:ext>
            </a:extLst>
          </p:cNvPr>
          <p:cNvSpPr>
            <a:spLocks noGrp="1"/>
          </p:cNvSpPr>
          <p:nvPr>
            <p:ph type="body" sz="quarter" idx="20"/>
          </p:nvPr>
        </p:nvSpPr>
        <p:spPr>
          <a:xfrm>
            <a:off x="14347941" y="6746688"/>
            <a:ext cx="10118494" cy="746358"/>
          </a:xfrm>
        </p:spPr>
        <p:txBody>
          <a:bodyPr/>
          <a:lstStyle/>
          <a:p>
            <a:pPr algn="ctr">
              <a:lnSpc>
                <a:spcPts val="5100"/>
              </a:lnSpc>
            </a:pPr>
            <a:r>
              <a:rPr lang="en-US" sz="4400" b="1" dirty="0">
                <a:solidFill>
                  <a:srgbClr val="571626"/>
                </a:solidFill>
              </a:rPr>
              <a:t>1. Induction of phospho-</a:t>
            </a:r>
            <a:r>
              <a:rPr lang="en-US" sz="4400" b="1" dirty="0">
                <a:solidFill>
                  <a:srgbClr val="571626"/>
                </a:solidFill>
                <a:cs typeface="Arial" panose="020B0604020202020204" pitchFamily="34" charset="0"/>
              </a:rPr>
              <a:t>SNCA </a:t>
            </a:r>
            <a:r>
              <a:rPr lang="en-US" sz="4400" b="1" dirty="0">
                <a:solidFill>
                  <a:srgbClr val="571626"/>
                </a:solidFill>
              </a:rPr>
              <a:t>pathology</a:t>
            </a:r>
          </a:p>
        </p:txBody>
      </p:sp>
      <p:sp>
        <p:nvSpPr>
          <p:cNvPr id="59" name="Tijdelijke aanduiding voor tekst 58">
            <a:extLst>
              <a:ext uri="{FF2B5EF4-FFF2-40B4-BE49-F238E27FC236}">
                <a16:creationId xmlns:a16="http://schemas.microsoft.com/office/drawing/2014/main" id="{FB68803F-5C90-C642-0FAC-005B2D741AC1}"/>
              </a:ext>
            </a:extLst>
          </p:cNvPr>
          <p:cNvSpPr>
            <a:spLocks noGrp="1"/>
          </p:cNvSpPr>
          <p:nvPr>
            <p:ph type="body" sz="quarter" idx="22"/>
          </p:nvPr>
        </p:nvSpPr>
        <p:spPr>
          <a:xfrm>
            <a:off x="1542130" y="33920387"/>
            <a:ext cx="11355499" cy="1569660"/>
          </a:xfrm>
        </p:spPr>
        <p:txBody>
          <a:bodyPr/>
          <a:lstStyle/>
          <a:p>
            <a:pPr algn="just">
              <a:lnSpc>
                <a:spcPct val="100000"/>
              </a:lnSpc>
            </a:pPr>
            <a:r>
              <a:rPr lang="en-US" sz="2400" dirty="0">
                <a:solidFill>
                  <a:srgbClr val="571626"/>
                </a:solidFill>
                <a:latin typeface="GT America" panose="020B0604020202020204" charset="0"/>
                <a:cs typeface="Arial" panose="020B0604020202020204" pitchFamily="34" charset="0"/>
              </a:rPr>
              <a:t>Schematic of the PD model using iPSCs derived neurons, astrocytes treated with SNCA PFFs.</a:t>
            </a:r>
          </a:p>
          <a:p>
            <a:pPr algn="just">
              <a:lnSpc>
                <a:spcPct val="100000"/>
              </a:lnSpc>
            </a:pPr>
            <a:r>
              <a:rPr lang="en-US" sz="2400" dirty="0">
                <a:solidFill>
                  <a:srgbClr val="571626"/>
                </a:solidFill>
                <a:latin typeface="GT America" panose="020B0604020202020204" charset="0"/>
                <a:cs typeface="Arial" panose="020B0604020202020204" pitchFamily="34" charset="0"/>
              </a:rPr>
              <a:t>* </a:t>
            </a:r>
            <a:r>
              <a:rPr lang="en-US" sz="2400" dirty="0" err="1">
                <a:solidFill>
                  <a:srgbClr val="571626"/>
                </a:solidFill>
                <a:latin typeface="GT America" panose="020B0604020202020204" charset="0"/>
                <a:cs typeface="Arial" panose="020B0604020202020204" pitchFamily="34" charset="0"/>
              </a:rPr>
              <a:t>iCell</a:t>
            </a:r>
            <a:r>
              <a:rPr lang="en-US" sz="2400" dirty="0">
                <a:solidFill>
                  <a:srgbClr val="571626"/>
                </a:solidFill>
                <a:latin typeface="GT America" panose="020B0604020202020204" charset="0"/>
                <a:cs typeface="Arial" panose="020B0604020202020204" pitchFamily="34" charset="0"/>
              </a:rPr>
              <a:t>® </a:t>
            </a:r>
            <a:r>
              <a:rPr lang="en-US" sz="2400" dirty="0" err="1">
                <a:solidFill>
                  <a:srgbClr val="571626"/>
                </a:solidFill>
                <a:latin typeface="GT America" panose="020B0604020202020204" charset="0"/>
                <a:cs typeface="Arial" panose="020B0604020202020204" pitchFamily="34" charset="0"/>
              </a:rPr>
              <a:t>DopaNeurons</a:t>
            </a:r>
            <a:r>
              <a:rPr lang="en-US" sz="2400" dirty="0">
                <a:solidFill>
                  <a:srgbClr val="571626"/>
                </a:solidFill>
                <a:latin typeface="GT America" panose="020B0604020202020204" charset="0"/>
                <a:cs typeface="Arial" panose="020B0604020202020204" pitchFamily="34" charset="0"/>
              </a:rPr>
              <a:t> 01279 (WT) and GBA N370S 11344 (GBA Mutant) from FUJIFILM Cellular Dynamics, Inc.</a:t>
            </a:r>
          </a:p>
        </p:txBody>
      </p:sp>
      <p:sp>
        <p:nvSpPr>
          <p:cNvPr id="120" name="Tijdelijke aanduiding voor tekst 8">
            <a:extLst>
              <a:ext uri="{FF2B5EF4-FFF2-40B4-BE49-F238E27FC236}">
                <a16:creationId xmlns:a16="http://schemas.microsoft.com/office/drawing/2014/main" id="{870F4D8D-8345-9593-7FD5-6B5AE163B54E}"/>
              </a:ext>
            </a:extLst>
          </p:cNvPr>
          <p:cNvSpPr txBox="1">
            <a:spLocks/>
          </p:cNvSpPr>
          <p:nvPr/>
        </p:nvSpPr>
        <p:spPr>
          <a:xfrm>
            <a:off x="25445783" y="6746688"/>
            <a:ext cx="11443037" cy="1308050"/>
          </a:xfrm>
          <a:prstGeom prst="rect">
            <a:avLst/>
          </a:prstGeom>
        </p:spPr>
        <p:txBody>
          <a:bodyPr vert="horz" wrap="square"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ts val="5100"/>
              </a:lnSpc>
              <a:spcAft>
                <a:spcPts val="0"/>
              </a:spcAft>
            </a:pPr>
            <a:r>
              <a:rPr lang="en-US" sz="4400" b="1" dirty="0">
                <a:solidFill>
                  <a:srgbClr val="571626"/>
                </a:solidFill>
              </a:rPr>
              <a:t>3. Mitochondria staining with phospho-SNCA pathology</a:t>
            </a:r>
          </a:p>
        </p:txBody>
      </p:sp>
      <p:sp>
        <p:nvSpPr>
          <p:cNvPr id="36" name="Tekstvak 35">
            <a:extLst>
              <a:ext uri="{FF2B5EF4-FFF2-40B4-BE49-F238E27FC236}">
                <a16:creationId xmlns:a16="http://schemas.microsoft.com/office/drawing/2014/main" id="{AA9132D8-2A01-C543-8F35-2BC520B79717}"/>
              </a:ext>
            </a:extLst>
          </p:cNvPr>
          <p:cNvSpPr txBox="1"/>
          <p:nvPr/>
        </p:nvSpPr>
        <p:spPr>
          <a:xfrm>
            <a:off x="25864862" y="19764091"/>
            <a:ext cx="10694790" cy="2585323"/>
          </a:xfrm>
          <a:prstGeom prst="rect">
            <a:avLst/>
          </a:prstGeom>
          <a:noFill/>
        </p:spPr>
        <p:txBody>
          <a:bodyPr wrap="square" lIns="0" tIns="0" rIns="0" bIns="0" rtlCol="0">
            <a:spAutoFit/>
          </a:bodyPr>
          <a:lstStyle/>
          <a:p>
            <a:endParaRPr lang="en-US" sz="2400" dirty="0">
              <a:solidFill>
                <a:srgbClr val="571626"/>
              </a:solidFill>
              <a:latin typeface="GT America" panose="020B0604020202020204" charset="0"/>
              <a:cs typeface="Arial" panose="020B0604020202020204" pitchFamily="34" charset="0"/>
            </a:endParaRPr>
          </a:p>
          <a:p>
            <a:pPr marL="457200" indent="-457200" algn="just">
              <a:buAutoNum type="alphaUcParenR"/>
            </a:pPr>
            <a:r>
              <a:rPr lang="en-US" sz="2400" dirty="0">
                <a:solidFill>
                  <a:srgbClr val="571626"/>
                </a:solidFill>
                <a:latin typeface="GT America" panose="020B0604020202020204" charset="0"/>
                <a:cs typeface="Arial" panose="020B0604020202020204" pitchFamily="34" charset="0"/>
              </a:rPr>
              <a:t>Representative images of healthy (WT) and GBA N370S mutant DN treated with two concentrations of PFF stained with MitoTracker and Hoechst (nuclei)</a:t>
            </a:r>
          </a:p>
          <a:p>
            <a:pPr marL="457200" indent="-457200" algn="just">
              <a:buAutoNum type="alphaUcParenR"/>
            </a:pPr>
            <a:r>
              <a:rPr lang="en-US" sz="2400" b="1" dirty="0">
                <a:solidFill>
                  <a:srgbClr val="571626"/>
                </a:solidFill>
                <a:latin typeface="GT America" panose="020B0604020202020204" charset="0"/>
                <a:cs typeface="Arial" panose="020B0604020202020204" pitchFamily="34" charset="0"/>
              </a:rPr>
              <a:t>B) </a:t>
            </a:r>
            <a:r>
              <a:rPr lang="en-US" sz="2400" dirty="0">
                <a:solidFill>
                  <a:srgbClr val="571626"/>
                </a:solidFill>
                <a:latin typeface="GT America" panose="020B0604020202020204" charset="0"/>
                <a:cs typeface="Arial" panose="020B0604020202020204" pitchFamily="34" charset="0"/>
              </a:rPr>
              <a:t>Quantification of MitoTracker positive area and intensity. Mean ± SD. Significance to respective UTC control. * p. &lt; 0.05; ** p. &lt; 0.01; 	</a:t>
            </a:r>
          </a:p>
          <a:p>
            <a:pPr algn="just"/>
            <a:r>
              <a:rPr lang="en-US" sz="2400" dirty="0">
                <a:solidFill>
                  <a:srgbClr val="571626"/>
                </a:solidFill>
                <a:latin typeface="GT America" panose="020B0604020202020204" charset="0"/>
                <a:cs typeface="Arial" panose="020B0604020202020204" pitchFamily="34" charset="0"/>
              </a:rPr>
              <a:t>      *** p. &lt; 0.001; **** p. &lt; 0.0001</a:t>
            </a:r>
          </a:p>
        </p:txBody>
      </p:sp>
      <p:cxnSp>
        <p:nvCxnSpPr>
          <p:cNvPr id="63" name="Rechte verbindingslijn 62">
            <a:extLst>
              <a:ext uri="{FF2B5EF4-FFF2-40B4-BE49-F238E27FC236}">
                <a16:creationId xmlns:a16="http://schemas.microsoft.com/office/drawing/2014/main" id="{F30CD7CB-B1D2-54F9-7611-BF97723494CE}"/>
              </a:ext>
            </a:extLst>
          </p:cNvPr>
          <p:cNvCxnSpPr>
            <a:cxnSpLocks/>
          </p:cNvCxnSpPr>
          <p:nvPr/>
        </p:nvCxnSpPr>
        <p:spPr>
          <a:xfrm>
            <a:off x="13622786" y="7150531"/>
            <a:ext cx="0" cy="2899540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4" name="Rechte verbindingslijn 63">
            <a:extLst>
              <a:ext uri="{FF2B5EF4-FFF2-40B4-BE49-F238E27FC236}">
                <a16:creationId xmlns:a16="http://schemas.microsoft.com/office/drawing/2014/main" id="{C0226351-293C-80D0-CA38-670FA5555853}"/>
              </a:ext>
            </a:extLst>
          </p:cNvPr>
          <p:cNvCxnSpPr>
            <a:cxnSpLocks/>
          </p:cNvCxnSpPr>
          <p:nvPr/>
        </p:nvCxnSpPr>
        <p:spPr>
          <a:xfrm>
            <a:off x="25370103" y="7150531"/>
            <a:ext cx="4497" cy="2899540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5" name="Rechte verbindingslijn 64">
            <a:extLst>
              <a:ext uri="{FF2B5EF4-FFF2-40B4-BE49-F238E27FC236}">
                <a16:creationId xmlns:a16="http://schemas.microsoft.com/office/drawing/2014/main" id="{2ADB0801-7F06-F4AC-5A5E-F7FE3B137631}"/>
              </a:ext>
            </a:extLst>
          </p:cNvPr>
          <p:cNvCxnSpPr>
            <a:cxnSpLocks/>
          </p:cNvCxnSpPr>
          <p:nvPr/>
        </p:nvCxnSpPr>
        <p:spPr>
          <a:xfrm>
            <a:off x="37117420" y="7150531"/>
            <a:ext cx="0" cy="2899540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6" name="Rechte verbindingslijn 65">
            <a:extLst>
              <a:ext uri="{FF2B5EF4-FFF2-40B4-BE49-F238E27FC236}">
                <a16:creationId xmlns:a16="http://schemas.microsoft.com/office/drawing/2014/main" id="{B8CE17DE-6957-0FEB-62AD-6BE4E48A4B83}"/>
              </a:ext>
            </a:extLst>
          </p:cNvPr>
          <p:cNvCxnSpPr>
            <a:cxnSpLocks/>
          </p:cNvCxnSpPr>
          <p:nvPr/>
        </p:nvCxnSpPr>
        <p:spPr>
          <a:xfrm flipH="1">
            <a:off x="37374099" y="25118330"/>
            <a:ext cx="1248291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0" name="Tijdelijke aanduiding voor tekst 60">
            <a:extLst>
              <a:ext uri="{FF2B5EF4-FFF2-40B4-BE49-F238E27FC236}">
                <a16:creationId xmlns:a16="http://schemas.microsoft.com/office/drawing/2014/main" id="{6BD138B0-E0FF-4402-905E-53498CDCC069}"/>
              </a:ext>
            </a:extLst>
          </p:cNvPr>
          <p:cNvSpPr txBox="1">
            <a:spLocks/>
          </p:cNvSpPr>
          <p:nvPr/>
        </p:nvSpPr>
        <p:spPr>
          <a:xfrm>
            <a:off x="25674383" y="32184516"/>
            <a:ext cx="10695600" cy="2215991"/>
          </a:xfrm>
          <a:prstGeom prst="rect">
            <a:avLst/>
          </a:prstGeom>
        </p:spPr>
        <p:txBody>
          <a:bodyPr vert="horz" wrap="square" lIns="0" tIns="0" rIns="0" bIns="0" rtlCol="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1pPr>
            <a:lvl2pPr marL="262589"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2pPr>
            <a:lvl3pPr marL="502738"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3pPr>
            <a:lvl4pPr marL="754107"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023429"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solidFill>
                  <a:srgbClr val="571626"/>
                </a:solidFill>
                <a:latin typeface="GT America" panose="020B0604020202020204" charset="0"/>
                <a:cs typeface="Arial" panose="020B0604020202020204" pitchFamily="34" charset="0"/>
              </a:rPr>
              <a:t>Proteosome activity assay</a:t>
            </a:r>
          </a:p>
          <a:p>
            <a:pPr fontAlgn="auto">
              <a:spcAft>
                <a:spcPts val="0"/>
              </a:spcAft>
            </a:pPr>
            <a:endParaRPr lang="en-US" sz="2400" dirty="0">
              <a:solidFill>
                <a:srgbClr val="571626"/>
              </a:solidFill>
              <a:latin typeface="GT America" panose="020B0604020202020204" charset="0"/>
              <a:cs typeface="Arial" panose="020B0604020202020204" pitchFamily="34" charset="0"/>
            </a:endParaRPr>
          </a:p>
          <a:p>
            <a:pPr algn="just" fontAlgn="auto">
              <a:spcAft>
                <a:spcPts val="0"/>
              </a:spcAft>
            </a:pPr>
            <a:r>
              <a:rPr lang="en-US" sz="2400" dirty="0">
                <a:solidFill>
                  <a:srgbClr val="571626"/>
                </a:solidFill>
                <a:latin typeface="GT America" panose="020B0604020202020204" charset="0"/>
                <a:cs typeface="Arial" panose="020B0604020202020204" pitchFamily="34" charset="0"/>
              </a:rPr>
              <a:t>Quantification of Proteosome activity in WT and GBA mutant dopaminergic neurons treated with two concentrations of PFF or MG132 (Assay Ctrl), normalized on nuclei count. Mean ± SD. Significance to respective UTC. </a:t>
            </a:r>
          </a:p>
          <a:p>
            <a:pPr algn="just" fontAlgn="auto">
              <a:spcAft>
                <a:spcPts val="0"/>
              </a:spcAft>
            </a:pPr>
            <a:r>
              <a:rPr lang="en-US" sz="2400" dirty="0">
                <a:solidFill>
                  <a:srgbClr val="571626"/>
                </a:solidFill>
                <a:latin typeface="GT America" panose="020B0604020202020204" charset="0"/>
                <a:cs typeface="Arial" panose="020B0604020202020204" pitchFamily="34" charset="0"/>
              </a:rPr>
              <a:t>* p. &lt; 0.05; **** p. &lt; 0.0001</a:t>
            </a:r>
          </a:p>
        </p:txBody>
      </p:sp>
      <p:grpSp>
        <p:nvGrpSpPr>
          <p:cNvPr id="11" name="Group 10">
            <a:extLst>
              <a:ext uri="{FF2B5EF4-FFF2-40B4-BE49-F238E27FC236}">
                <a16:creationId xmlns:a16="http://schemas.microsoft.com/office/drawing/2014/main" id="{ACF02479-4E97-BCB0-2B33-C438C3F102C2}"/>
              </a:ext>
            </a:extLst>
          </p:cNvPr>
          <p:cNvGrpSpPr/>
          <p:nvPr/>
        </p:nvGrpSpPr>
        <p:grpSpPr>
          <a:xfrm>
            <a:off x="1171527" y="26196488"/>
            <a:ext cx="11672310" cy="6733136"/>
            <a:chOff x="1339047" y="8292441"/>
            <a:chExt cx="10670498" cy="4614891"/>
          </a:xfrm>
        </p:grpSpPr>
        <p:grpSp>
          <p:nvGrpSpPr>
            <p:cNvPr id="12" name="Group 11">
              <a:extLst>
                <a:ext uri="{FF2B5EF4-FFF2-40B4-BE49-F238E27FC236}">
                  <a16:creationId xmlns:a16="http://schemas.microsoft.com/office/drawing/2014/main" id="{BFFFD73C-73F8-931C-6D52-B19680DC9366}"/>
                </a:ext>
              </a:extLst>
            </p:cNvPr>
            <p:cNvGrpSpPr/>
            <p:nvPr/>
          </p:nvGrpSpPr>
          <p:grpSpPr>
            <a:xfrm>
              <a:off x="1925105" y="8490798"/>
              <a:ext cx="10084440" cy="4416534"/>
              <a:chOff x="1046912" y="9668653"/>
              <a:chExt cx="10084440" cy="4416534"/>
            </a:xfrm>
          </p:grpSpPr>
          <p:sp>
            <p:nvSpPr>
              <p:cNvPr id="72" name="Rectangle: Rounded Corners 71">
                <a:extLst>
                  <a:ext uri="{FF2B5EF4-FFF2-40B4-BE49-F238E27FC236}">
                    <a16:creationId xmlns:a16="http://schemas.microsoft.com/office/drawing/2014/main" id="{0E3DDA82-C6AE-AF9A-39D4-1EF10291CA29}"/>
                  </a:ext>
                </a:extLst>
              </p:cNvPr>
              <p:cNvSpPr/>
              <p:nvPr/>
            </p:nvSpPr>
            <p:spPr>
              <a:xfrm>
                <a:off x="5934370" y="12688322"/>
                <a:ext cx="2027622" cy="758030"/>
              </a:xfrm>
              <a:prstGeom prst="roundRect">
                <a:avLst/>
              </a:prstGeom>
              <a:solidFill>
                <a:sysClr val="window" lastClr="FFFFFF"/>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r>
                  <a:rPr lang="en-US" sz="1813" kern="0" dirty="0">
                    <a:solidFill>
                      <a:srgbClr val="EE4034">
                        <a:lumMod val="75000"/>
                      </a:srgbClr>
                    </a:solidFill>
                    <a:latin typeface="Arial" panose="020B0604020202020204" pitchFamily="34" charset="0"/>
                    <a:cs typeface="Arial" panose="020B0604020202020204" pitchFamily="34" charset="0"/>
                  </a:rPr>
                  <a:t>ICC / Confocal imaging</a:t>
                </a:r>
              </a:p>
            </p:txBody>
          </p:sp>
          <p:sp>
            <p:nvSpPr>
              <p:cNvPr id="71" name="Rectangle: Rounded Corners 70">
                <a:extLst>
                  <a:ext uri="{FF2B5EF4-FFF2-40B4-BE49-F238E27FC236}">
                    <a16:creationId xmlns:a16="http://schemas.microsoft.com/office/drawing/2014/main" id="{A54AC899-7A11-FB7C-DC4E-03DEA8846922}"/>
                  </a:ext>
                </a:extLst>
              </p:cNvPr>
              <p:cNvSpPr/>
              <p:nvPr/>
            </p:nvSpPr>
            <p:spPr>
              <a:xfrm>
                <a:off x="5927036" y="11785968"/>
                <a:ext cx="2027622" cy="758030"/>
              </a:xfrm>
              <a:prstGeom prst="roundRect">
                <a:avLst/>
              </a:prstGeom>
              <a:solidFill>
                <a:sysClr val="window" lastClr="FFFFFF"/>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r>
                  <a:rPr lang="en-US" sz="1813" kern="0" dirty="0">
                    <a:solidFill>
                      <a:srgbClr val="EE4034">
                        <a:lumMod val="75000"/>
                      </a:srgbClr>
                    </a:solidFill>
                    <a:latin typeface="Arial" panose="020B0604020202020204" pitchFamily="34" charset="0"/>
                    <a:cs typeface="Arial" panose="020B0604020202020204" pitchFamily="34" charset="0"/>
                  </a:rPr>
                  <a:t>Live staining</a:t>
                </a:r>
              </a:p>
            </p:txBody>
          </p:sp>
          <p:sp>
            <p:nvSpPr>
              <p:cNvPr id="14" name="Arrow: Right 13">
                <a:extLst>
                  <a:ext uri="{FF2B5EF4-FFF2-40B4-BE49-F238E27FC236}">
                    <a16:creationId xmlns:a16="http://schemas.microsoft.com/office/drawing/2014/main" id="{E9D01693-28F9-5F2C-BA54-BC47E3A18362}"/>
                  </a:ext>
                </a:extLst>
              </p:cNvPr>
              <p:cNvSpPr/>
              <p:nvPr/>
            </p:nvSpPr>
            <p:spPr>
              <a:xfrm>
                <a:off x="1046912" y="10169239"/>
                <a:ext cx="5863723" cy="193316"/>
              </a:xfrm>
              <a:prstGeom prst="rightArrow">
                <a:avLst/>
              </a:prstGeom>
              <a:solidFill>
                <a:srgbClr val="49182D">
                  <a:lumMod val="75000"/>
                  <a:lumOff val="25000"/>
                </a:srgbClr>
              </a:solidFill>
              <a:ln w="9525" cap="flat" cmpd="sng" algn="ctr">
                <a:solidFill>
                  <a:srgbClr val="49182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813" kern="0" dirty="0">
                  <a:solidFill>
                    <a:prstClr val="white"/>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E4190F40-18C9-F047-9D6F-2C6B4FB5CB20}"/>
                  </a:ext>
                </a:extLst>
              </p:cNvPr>
              <p:cNvSpPr/>
              <p:nvPr/>
            </p:nvSpPr>
            <p:spPr>
              <a:xfrm>
                <a:off x="1151572" y="10820033"/>
                <a:ext cx="1821180" cy="1125901"/>
              </a:xfrm>
              <a:prstGeom prst="roundRect">
                <a:avLst/>
              </a:prstGeom>
              <a:solidFill>
                <a:srgbClr val="49182D">
                  <a:lumMod val="75000"/>
                  <a:lumOff val="25000"/>
                </a:srgbClr>
              </a:solidFill>
              <a:ln w="9525" cap="flat" cmpd="sng" algn="ctr">
                <a:solidFill>
                  <a:srgbClr val="49182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r>
                  <a:rPr lang="en-US" sz="1813" kern="0" dirty="0">
                    <a:solidFill>
                      <a:prstClr val="white"/>
                    </a:solidFill>
                    <a:latin typeface="Arial" panose="020B0604020202020204" pitchFamily="34" charset="0"/>
                    <a:cs typeface="Arial" panose="020B0604020202020204" pitchFamily="34" charset="0"/>
                  </a:rPr>
                  <a:t>Seed dopaminergic neurons*</a:t>
                </a:r>
              </a:p>
            </p:txBody>
          </p:sp>
          <p:sp>
            <p:nvSpPr>
              <p:cNvPr id="16" name="Rectangle: Rounded Corners 15">
                <a:extLst>
                  <a:ext uri="{FF2B5EF4-FFF2-40B4-BE49-F238E27FC236}">
                    <a16:creationId xmlns:a16="http://schemas.microsoft.com/office/drawing/2014/main" id="{DF9C7A70-BDBF-6768-0077-C2A81BC7D3CC}"/>
                  </a:ext>
                </a:extLst>
              </p:cNvPr>
              <p:cNvSpPr/>
              <p:nvPr/>
            </p:nvSpPr>
            <p:spPr>
              <a:xfrm>
                <a:off x="3591012" y="10822213"/>
                <a:ext cx="2027619" cy="1125899"/>
              </a:xfrm>
              <a:prstGeom prst="roundRect">
                <a:avLst/>
              </a:prstGeom>
              <a:solidFill>
                <a:srgbClr val="49182D">
                  <a:lumMod val="75000"/>
                  <a:lumOff val="25000"/>
                </a:srgbClr>
              </a:solidFill>
              <a:ln w="9525" cap="flat" cmpd="sng" algn="ctr">
                <a:solidFill>
                  <a:srgbClr val="49182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r>
                  <a:rPr lang="en-US" sz="1813" kern="0" dirty="0">
                    <a:solidFill>
                      <a:prstClr val="white"/>
                    </a:solidFill>
                    <a:latin typeface="Arial" panose="020B0604020202020204" pitchFamily="34" charset="0"/>
                    <a:cs typeface="Arial" panose="020B0604020202020204" pitchFamily="34" charset="0"/>
                  </a:rPr>
                  <a:t>Treat with assay controls or test compounds</a:t>
                </a:r>
              </a:p>
            </p:txBody>
          </p:sp>
          <p:sp>
            <p:nvSpPr>
              <p:cNvPr id="17" name="Rectangle: Rounded Corners 16">
                <a:extLst>
                  <a:ext uri="{FF2B5EF4-FFF2-40B4-BE49-F238E27FC236}">
                    <a16:creationId xmlns:a16="http://schemas.microsoft.com/office/drawing/2014/main" id="{9D7FA2FA-9139-7946-16D5-22EEA78A8DED}"/>
                  </a:ext>
                </a:extLst>
              </p:cNvPr>
              <p:cNvSpPr/>
              <p:nvPr/>
            </p:nvSpPr>
            <p:spPr>
              <a:xfrm>
                <a:off x="2331299" y="12415826"/>
                <a:ext cx="1949952" cy="980955"/>
              </a:xfrm>
              <a:prstGeom prst="roundRect">
                <a:avLst/>
              </a:prstGeom>
              <a:solidFill>
                <a:srgbClr val="97325D"/>
              </a:solidFill>
              <a:ln w="9525" cap="flat" cmpd="sng" algn="ctr">
                <a:solidFill>
                  <a:srgbClr val="49182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r>
                  <a:rPr lang="en-US" sz="1813" kern="0" dirty="0">
                    <a:solidFill>
                      <a:schemeClr val="bg1"/>
                    </a:solidFill>
                    <a:latin typeface="Arial" panose="020B0604020202020204" pitchFamily="34" charset="0"/>
                    <a:cs typeface="Arial" panose="020B0604020202020204" pitchFamily="34" charset="0"/>
                  </a:rPr>
                  <a:t>Treat cells with PFF to generate disease model</a:t>
                </a:r>
              </a:p>
            </p:txBody>
          </p:sp>
          <p:cxnSp>
            <p:nvCxnSpPr>
              <p:cNvPr id="18" name="Straight Arrow Connector 17">
                <a:extLst>
                  <a:ext uri="{FF2B5EF4-FFF2-40B4-BE49-F238E27FC236}">
                    <a16:creationId xmlns:a16="http://schemas.microsoft.com/office/drawing/2014/main" id="{7045FD59-7B8B-DA55-B4E0-E22DCF1839D4}"/>
                  </a:ext>
                </a:extLst>
              </p:cNvPr>
              <p:cNvCxnSpPr>
                <a:cxnSpLocks/>
              </p:cNvCxnSpPr>
              <p:nvPr/>
            </p:nvCxnSpPr>
            <p:spPr>
              <a:xfrm>
                <a:off x="3306275" y="10362555"/>
                <a:ext cx="0" cy="1916692"/>
              </a:xfrm>
              <a:prstGeom prst="straightConnector1">
                <a:avLst/>
              </a:prstGeom>
              <a:noFill/>
              <a:ln w="25400" cap="flat" cmpd="sng" algn="ctr">
                <a:solidFill>
                  <a:sysClr val="window" lastClr="FFFFFF">
                    <a:lumMod val="50000"/>
                  </a:sysClr>
                </a:solidFill>
                <a:prstDash val="dash"/>
                <a:tailEnd type="triangle"/>
              </a:ln>
              <a:effectLst>
                <a:outerShdw blurRad="40000" dist="20000" dir="5400000" rotWithShape="0">
                  <a:srgbClr val="000000">
                    <a:alpha val="38000"/>
                  </a:srgbClr>
                </a:outerShdw>
              </a:effectLst>
            </p:spPr>
          </p:cxnSp>
          <p:sp>
            <p:nvSpPr>
              <p:cNvPr id="20" name="Arrow: Right 19">
                <a:extLst>
                  <a:ext uri="{FF2B5EF4-FFF2-40B4-BE49-F238E27FC236}">
                    <a16:creationId xmlns:a16="http://schemas.microsoft.com/office/drawing/2014/main" id="{CEBF18E7-02AE-D164-3934-103BB3D30411}"/>
                  </a:ext>
                </a:extLst>
              </p:cNvPr>
              <p:cNvSpPr/>
              <p:nvPr/>
            </p:nvSpPr>
            <p:spPr>
              <a:xfrm>
                <a:off x="6987969" y="10150782"/>
                <a:ext cx="2753049" cy="193316"/>
              </a:xfrm>
              <a:prstGeom prst="rightArrow">
                <a:avLst/>
              </a:prstGeom>
              <a:solidFill>
                <a:srgbClr val="EE4034">
                  <a:lumMod val="75000"/>
                </a:srgbClr>
              </a:solidFill>
              <a:ln w="9525" cap="flat" cmpd="sng" algn="ctr">
                <a:solidFill>
                  <a:srgbClr val="49182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813" kern="0" dirty="0">
                  <a:solidFill>
                    <a:prstClr val="white"/>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B4E6904-8672-CA56-4F62-34F047E98C2A}"/>
                  </a:ext>
                </a:extLst>
              </p:cNvPr>
              <p:cNvSpPr/>
              <p:nvPr/>
            </p:nvSpPr>
            <p:spPr>
              <a:xfrm>
                <a:off x="5927036" y="10883613"/>
                <a:ext cx="2027621" cy="758030"/>
              </a:xfrm>
              <a:prstGeom prst="roundRect">
                <a:avLst/>
              </a:prstGeom>
              <a:solidFill>
                <a:sysClr val="window" lastClr="FFFFFF"/>
              </a:solidFill>
              <a:ln w="9525" cap="flat" cmpd="sng" algn="ctr">
                <a:solidFill>
                  <a:srgbClr val="EE4034">
                    <a:lumMod val="7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r>
                  <a:rPr lang="en-US" sz="1813" kern="0" dirty="0">
                    <a:solidFill>
                      <a:srgbClr val="EE4034">
                        <a:lumMod val="75000"/>
                      </a:srgbClr>
                    </a:solidFill>
                    <a:latin typeface="Arial" panose="020B0604020202020204" pitchFamily="34" charset="0"/>
                    <a:cs typeface="Arial" panose="020B0604020202020204" pitchFamily="34" charset="0"/>
                  </a:rPr>
                  <a:t>Proteasome assay</a:t>
                </a:r>
              </a:p>
            </p:txBody>
          </p:sp>
          <p:sp>
            <p:nvSpPr>
              <p:cNvPr id="23" name="Rectangle: Rounded Corners 22">
                <a:extLst>
                  <a:ext uri="{FF2B5EF4-FFF2-40B4-BE49-F238E27FC236}">
                    <a16:creationId xmlns:a16="http://schemas.microsoft.com/office/drawing/2014/main" id="{8D3DB4D8-0541-104D-F473-5155663BBAC1}"/>
                  </a:ext>
                </a:extLst>
              </p:cNvPr>
              <p:cNvSpPr/>
              <p:nvPr/>
            </p:nvSpPr>
            <p:spPr>
              <a:xfrm>
                <a:off x="5927037" y="13588540"/>
                <a:ext cx="2027619" cy="496647"/>
              </a:xfrm>
              <a:prstGeom prst="roundRect">
                <a:avLst/>
              </a:prstGeom>
              <a:solidFill>
                <a:sysClr val="window" lastClr="FFFFFF"/>
              </a:solidFill>
              <a:ln w="9525" cap="flat" cmpd="sng" algn="ctr">
                <a:solidFill>
                  <a:srgbClr val="EE4034">
                    <a:lumMod val="7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r>
                  <a:rPr lang="en-US" sz="1813" kern="0" dirty="0">
                    <a:solidFill>
                      <a:srgbClr val="EE4034">
                        <a:lumMod val="75000"/>
                      </a:srgbClr>
                    </a:solidFill>
                    <a:latin typeface="Arial" panose="020B0604020202020204" pitchFamily="34" charset="0"/>
                    <a:cs typeface="Arial" panose="020B0604020202020204" pitchFamily="34" charset="0"/>
                  </a:rPr>
                  <a:t>MEA</a:t>
                </a:r>
              </a:p>
            </p:txBody>
          </p:sp>
          <p:sp>
            <p:nvSpPr>
              <p:cNvPr id="26" name="TextBox 25">
                <a:extLst>
                  <a:ext uri="{FF2B5EF4-FFF2-40B4-BE49-F238E27FC236}">
                    <a16:creationId xmlns:a16="http://schemas.microsoft.com/office/drawing/2014/main" id="{03CB59AD-5F11-9BC5-A6A0-082A79F08A49}"/>
                  </a:ext>
                </a:extLst>
              </p:cNvPr>
              <p:cNvSpPr txBox="1"/>
              <p:nvPr/>
            </p:nvSpPr>
            <p:spPr>
              <a:xfrm>
                <a:off x="6269819" y="9668653"/>
                <a:ext cx="1342055" cy="364973"/>
              </a:xfrm>
              <a:prstGeom prst="rect">
                <a:avLst/>
              </a:prstGeom>
              <a:noFill/>
            </p:spPr>
            <p:txBody>
              <a:bodyPr wrap="square" rtlCol="0">
                <a:spAutoFit/>
              </a:bodyPr>
              <a:lstStyle/>
              <a:p>
                <a:pPr algn="ctr" eaLnBrk="1" fontAlgn="auto" hangingPunct="1">
                  <a:spcBef>
                    <a:spcPts val="0"/>
                  </a:spcBef>
                  <a:spcAft>
                    <a:spcPts val="0"/>
                  </a:spcAft>
                  <a:defRPr/>
                </a:pPr>
                <a:r>
                  <a:rPr lang="en-US" sz="1813" b="1" kern="0" dirty="0">
                    <a:latin typeface="Arial" panose="020B0604020202020204" pitchFamily="34" charset="0"/>
                    <a:cs typeface="Arial" panose="020B0604020202020204" pitchFamily="34" charset="0"/>
                  </a:rPr>
                  <a:t>Day 21/28</a:t>
                </a:r>
              </a:p>
            </p:txBody>
          </p:sp>
          <p:cxnSp>
            <p:nvCxnSpPr>
              <p:cNvPr id="32" name="Straight Arrow Connector 31">
                <a:extLst>
                  <a:ext uri="{FF2B5EF4-FFF2-40B4-BE49-F238E27FC236}">
                    <a16:creationId xmlns:a16="http://schemas.microsoft.com/office/drawing/2014/main" id="{2C00CF56-35FC-62D9-4D3E-FC74E44C4D3D}"/>
                  </a:ext>
                </a:extLst>
              </p:cNvPr>
              <p:cNvCxnSpPr>
                <a:cxnSpLocks/>
              </p:cNvCxnSpPr>
              <p:nvPr/>
            </p:nvCxnSpPr>
            <p:spPr>
              <a:xfrm>
                <a:off x="2038539" y="10362555"/>
                <a:ext cx="0" cy="457478"/>
              </a:xfrm>
              <a:prstGeom prst="straightConnector1">
                <a:avLst/>
              </a:prstGeom>
              <a:noFill/>
              <a:ln w="25400" cap="flat" cmpd="sng" algn="ctr">
                <a:solidFill>
                  <a:sysClr val="window" lastClr="FFFFFF">
                    <a:lumMod val="50000"/>
                  </a:sysClr>
                </a:solidFill>
                <a:prstDash val="dash"/>
                <a:tailEnd type="triangle"/>
              </a:ln>
              <a:effectLst>
                <a:outerShdw blurRad="40000" dist="20000" dir="5400000" rotWithShape="0">
                  <a:srgbClr val="000000">
                    <a:alpha val="38000"/>
                  </a:srgbClr>
                </a:outerShdw>
              </a:effectLst>
            </p:spPr>
          </p:cxnSp>
          <p:cxnSp>
            <p:nvCxnSpPr>
              <p:cNvPr id="34" name="Straight Arrow Connector 33">
                <a:extLst>
                  <a:ext uri="{FF2B5EF4-FFF2-40B4-BE49-F238E27FC236}">
                    <a16:creationId xmlns:a16="http://schemas.microsoft.com/office/drawing/2014/main" id="{25A0E112-9C7D-378A-6E7D-A68960A5D969}"/>
                  </a:ext>
                </a:extLst>
              </p:cNvPr>
              <p:cNvCxnSpPr>
                <a:cxnSpLocks/>
              </p:cNvCxnSpPr>
              <p:nvPr/>
            </p:nvCxnSpPr>
            <p:spPr>
              <a:xfrm>
                <a:off x="4590589" y="10362555"/>
                <a:ext cx="0" cy="457478"/>
              </a:xfrm>
              <a:prstGeom prst="straightConnector1">
                <a:avLst/>
              </a:prstGeom>
              <a:noFill/>
              <a:ln w="25400" cap="flat" cmpd="sng" algn="ctr">
                <a:solidFill>
                  <a:sysClr val="window" lastClr="FFFFFF">
                    <a:lumMod val="50000"/>
                  </a:sysClr>
                </a:solidFill>
                <a:prstDash val="dash"/>
                <a:tailEnd type="triangle"/>
              </a:ln>
              <a:effectLst>
                <a:outerShdw blurRad="40000" dist="20000" dir="5400000" rotWithShape="0">
                  <a:srgbClr val="000000">
                    <a:alpha val="38000"/>
                  </a:srgbClr>
                </a:outerShdw>
              </a:effectLst>
            </p:spPr>
          </p:cxnSp>
          <p:cxnSp>
            <p:nvCxnSpPr>
              <p:cNvPr id="35" name="Straight Arrow Connector 34">
                <a:extLst>
                  <a:ext uri="{FF2B5EF4-FFF2-40B4-BE49-F238E27FC236}">
                    <a16:creationId xmlns:a16="http://schemas.microsoft.com/office/drawing/2014/main" id="{F41483C1-052E-880F-8642-372F1F8B5C7B}"/>
                  </a:ext>
                </a:extLst>
              </p:cNvPr>
              <p:cNvCxnSpPr>
                <a:cxnSpLocks/>
              </p:cNvCxnSpPr>
              <p:nvPr/>
            </p:nvCxnSpPr>
            <p:spPr>
              <a:xfrm>
                <a:off x="6910635" y="10362555"/>
                <a:ext cx="0" cy="457478"/>
              </a:xfrm>
              <a:prstGeom prst="straightConnector1">
                <a:avLst/>
              </a:prstGeom>
              <a:noFill/>
              <a:ln w="25400" cap="flat" cmpd="sng" algn="ctr">
                <a:solidFill>
                  <a:sysClr val="window" lastClr="FFFFFF">
                    <a:lumMod val="50000"/>
                  </a:sysClr>
                </a:solidFill>
                <a:prstDash val="dash"/>
                <a:tailEnd type="triangle"/>
              </a:ln>
              <a:effectLst>
                <a:outerShdw blurRad="40000" dist="20000" dir="5400000" rotWithShape="0">
                  <a:srgbClr val="000000">
                    <a:alpha val="38000"/>
                  </a:srgbClr>
                </a:outerShdw>
              </a:effectLst>
            </p:spPr>
          </p:cxnSp>
          <p:sp>
            <p:nvSpPr>
              <p:cNvPr id="40" name="Rectangle: Rounded Corners 39">
                <a:extLst>
                  <a:ext uri="{FF2B5EF4-FFF2-40B4-BE49-F238E27FC236}">
                    <a16:creationId xmlns:a16="http://schemas.microsoft.com/office/drawing/2014/main" id="{9258A313-A657-AEA9-D88A-732848A51F01}"/>
                  </a:ext>
                </a:extLst>
              </p:cNvPr>
              <p:cNvSpPr/>
              <p:nvPr/>
            </p:nvSpPr>
            <p:spPr>
              <a:xfrm>
                <a:off x="8333668" y="10822213"/>
                <a:ext cx="2797684" cy="1457033"/>
              </a:xfrm>
              <a:prstGeom prst="roundRect">
                <a:avLst/>
              </a:prstGeom>
              <a:solidFill>
                <a:srgbClr val="49182D">
                  <a:lumMod val="75000"/>
                  <a:lumOff val="25000"/>
                </a:srgbClr>
              </a:solidFill>
              <a:ln w="9525" cap="flat" cmpd="sng" algn="ctr">
                <a:solidFill>
                  <a:srgbClr val="49182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r>
                  <a:rPr lang="en-US" sz="1813" kern="0" dirty="0">
                    <a:solidFill>
                      <a:prstClr val="white"/>
                    </a:solidFill>
                    <a:latin typeface="Arial" panose="020B0604020202020204" pitchFamily="34" charset="0"/>
                    <a:cs typeface="Arial" panose="020B0604020202020204" pitchFamily="34" charset="0"/>
                  </a:rPr>
                  <a:t>High-content based image analysis using </a:t>
                </a:r>
                <a:r>
                  <a:rPr lang="en-US" sz="1813" kern="0" dirty="0" err="1">
                    <a:solidFill>
                      <a:prstClr val="white"/>
                    </a:solidFill>
                    <a:latin typeface="Arial" panose="020B0604020202020204" pitchFamily="34" charset="0"/>
                    <a:cs typeface="Arial" panose="020B0604020202020204" pitchFamily="34" charset="0"/>
                  </a:rPr>
                  <a:t>Ncardia’s</a:t>
                </a:r>
                <a:r>
                  <a:rPr lang="en-US" sz="1813" kern="0" dirty="0">
                    <a:solidFill>
                      <a:prstClr val="white"/>
                    </a:solidFill>
                    <a:latin typeface="Arial" panose="020B0604020202020204" pitchFamily="34" charset="0"/>
                    <a:cs typeface="Arial" panose="020B0604020202020204" pitchFamily="34" charset="0"/>
                  </a:rPr>
                  <a:t> in-house developed algorithms</a:t>
                </a:r>
              </a:p>
            </p:txBody>
          </p:sp>
          <p:cxnSp>
            <p:nvCxnSpPr>
              <p:cNvPr id="41" name="Straight Arrow Connector 40">
                <a:extLst>
                  <a:ext uri="{FF2B5EF4-FFF2-40B4-BE49-F238E27FC236}">
                    <a16:creationId xmlns:a16="http://schemas.microsoft.com/office/drawing/2014/main" id="{7C58C04A-86A8-2BC3-0B59-79722FA9501E}"/>
                  </a:ext>
                </a:extLst>
              </p:cNvPr>
              <p:cNvCxnSpPr>
                <a:cxnSpLocks/>
              </p:cNvCxnSpPr>
              <p:nvPr/>
            </p:nvCxnSpPr>
            <p:spPr>
              <a:xfrm>
                <a:off x="9718278" y="10362555"/>
                <a:ext cx="0" cy="457478"/>
              </a:xfrm>
              <a:prstGeom prst="straightConnector1">
                <a:avLst/>
              </a:prstGeom>
              <a:noFill/>
              <a:ln w="25400" cap="flat" cmpd="sng" algn="ctr">
                <a:solidFill>
                  <a:sysClr val="window" lastClr="FFFFFF">
                    <a:lumMod val="50000"/>
                  </a:sysClr>
                </a:solidFill>
                <a:prstDash val="dash"/>
                <a:tailEnd type="triangle"/>
              </a:ln>
              <a:effectLst>
                <a:outerShdw blurRad="40000" dist="20000" dir="5400000" rotWithShape="0">
                  <a:srgbClr val="000000">
                    <a:alpha val="38000"/>
                  </a:srgbClr>
                </a:outerShdw>
              </a:effectLst>
            </p:spPr>
          </p:cxnSp>
          <p:sp>
            <p:nvSpPr>
              <p:cNvPr id="67" name="TextBox 66">
                <a:extLst>
                  <a:ext uri="{FF2B5EF4-FFF2-40B4-BE49-F238E27FC236}">
                    <a16:creationId xmlns:a16="http://schemas.microsoft.com/office/drawing/2014/main" id="{23A99ADF-1DEE-5A56-0292-17A2FAABFA2C}"/>
                  </a:ext>
                </a:extLst>
              </p:cNvPr>
              <p:cNvSpPr txBox="1"/>
              <p:nvPr/>
            </p:nvSpPr>
            <p:spPr>
              <a:xfrm>
                <a:off x="9018079" y="9668653"/>
                <a:ext cx="1342055" cy="364973"/>
              </a:xfrm>
              <a:prstGeom prst="rect">
                <a:avLst/>
              </a:prstGeom>
              <a:noFill/>
            </p:spPr>
            <p:txBody>
              <a:bodyPr wrap="square" rtlCol="0">
                <a:spAutoFit/>
              </a:bodyPr>
              <a:lstStyle/>
              <a:p>
                <a:pPr algn="ctr" eaLnBrk="1" fontAlgn="auto" hangingPunct="1">
                  <a:spcBef>
                    <a:spcPts val="0"/>
                  </a:spcBef>
                  <a:spcAft>
                    <a:spcPts val="0"/>
                  </a:spcAft>
                  <a:defRPr/>
                </a:pPr>
                <a:r>
                  <a:rPr lang="en-US" sz="1813" b="1" kern="0" dirty="0">
                    <a:latin typeface="Arial" panose="020B0604020202020204" pitchFamily="34" charset="0"/>
                    <a:cs typeface="Arial" panose="020B0604020202020204" pitchFamily="34" charset="0"/>
                  </a:rPr>
                  <a:t>Day 21/28</a:t>
                </a:r>
              </a:p>
            </p:txBody>
          </p:sp>
          <p:sp>
            <p:nvSpPr>
              <p:cNvPr id="68" name="TextBox 67">
                <a:extLst>
                  <a:ext uri="{FF2B5EF4-FFF2-40B4-BE49-F238E27FC236}">
                    <a16:creationId xmlns:a16="http://schemas.microsoft.com/office/drawing/2014/main" id="{89F294F7-A318-CECA-B409-38D3F26B9911}"/>
                  </a:ext>
                </a:extLst>
              </p:cNvPr>
              <p:cNvSpPr txBox="1"/>
              <p:nvPr/>
            </p:nvSpPr>
            <p:spPr>
              <a:xfrm>
                <a:off x="2331299" y="9858460"/>
                <a:ext cx="2624961" cy="276858"/>
              </a:xfrm>
              <a:prstGeom prst="rect">
                <a:avLst/>
              </a:prstGeom>
              <a:noFill/>
            </p:spPr>
            <p:txBody>
              <a:bodyPr wrap="square" rtlCol="0">
                <a:spAutoFit/>
              </a:bodyPr>
              <a:lstStyle/>
              <a:p>
                <a:pPr algn="ctr" eaLnBrk="1" fontAlgn="auto" hangingPunct="1">
                  <a:spcBef>
                    <a:spcPts val="0"/>
                  </a:spcBef>
                  <a:spcAft>
                    <a:spcPts val="0"/>
                  </a:spcAft>
                  <a:defRPr/>
                </a:pPr>
                <a:r>
                  <a:rPr lang="en-US" sz="1813" kern="0" dirty="0">
                    <a:latin typeface="Arial" panose="020B0604020202020204" pitchFamily="34" charset="0"/>
                    <a:cs typeface="Arial" panose="020B0604020202020204" pitchFamily="34" charset="0"/>
                  </a:rPr>
                  <a:t>Medium refresh</a:t>
                </a:r>
              </a:p>
            </p:txBody>
          </p:sp>
          <p:sp>
            <p:nvSpPr>
              <p:cNvPr id="69" name="TextBox 68">
                <a:extLst>
                  <a:ext uri="{FF2B5EF4-FFF2-40B4-BE49-F238E27FC236}">
                    <a16:creationId xmlns:a16="http://schemas.microsoft.com/office/drawing/2014/main" id="{E5D66CF9-C710-50E4-604C-BB22E13F956A}"/>
                  </a:ext>
                </a:extLst>
              </p:cNvPr>
              <p:cNvSpPr txBox="1"/>
              <p:nvPr/>
            </p:nvSpPr>
            <p:spPr>
              <a:xfrm>
                <a:off x="7017545" y="9858460"/>
                <a:ext cx="2624961" cy="276858"/>
              </a:xfrm>
              <a:prstGeom prst="rect">
                <a:avLst/>
              </a:prstGeom>
              <a:noFill/>
            </p:spPr>
            <p:txBody>
              <a:bodyPr wrap="square" rtlCol="0">
                <a:spAutoFit/>
              </a:bodyPr>
              <a:lstStyle/>
              <a:p>
                <a:pPr algn="ctr" eaLnBrk="1" fontAlgn="auto" hangingPunct="1">
                  <a:spcBef>
                    <a:spcPts val="0"/>
                  </a:spcBef>
                  <a:spcAft>
                    <a:spcPts val="0"/>
                  </a:spcAft>
                  <a:defRPr/>
                </a:pPr>
                <a:r>
                  <a:rPr lang="en-US" sz="1813" kern="0" dirty="0">
                    <a:latin typeface="Arial" panose="020B0604020202020204" pitchFamily="34" charset="0"/>
                    <a:cs typeface="Arial" panose="020B0604020202020204" pitchFamily="34" charset="0"/>
                  </a:rPr>
                  <a:t>Data analysis</a:t>
                </a:r>
              </a:p>
            </p:txBody>
          </p:sp>
          <p:sp>
            <p:nvSpPr>
              <p:cNvPr id="70" name="Rectangle: Rounded Corners 69">
                <a:extLst>
                  <a:ext uri="{FF2B5EF4-FFF2-40B4-BE49-F238E27FC236}">
                    <a16:creationId xmlns:a16="http://schemas.microsoft.com/office/drawing/2014/main" id="{C1E5834D-9BBA-4E5A-815A-622E1F7D658C}"/>
                  </a:ext>
                </a:extLst>
              </p:cNvPr>
              <p:cNvSpPr/>
              <p:nvPr/>
            </p:nvSpPr>
            <p:spPr>
              <a:xfrm>
                <a:off x="8333668" y="12406998"/>
                <a:ext cx="2797684" cy="1032554"/>
              </a:xfrm>
              <a:prstGeom prst="roundRect">
                <a:avLst/>
              </a:prstGeom>
              <a:solidFill>
                <a:srgbClr val="49182D">
                  <a:lumMod val="75000"/>
                  <a:lumOff val="25000"/>
                </a:srgbClr>
              </a:solidFill>
              <a:ln w="9525" cap="flat" cmpd="sng" algn="ctr">
                <a:solidFill>
                  <a:srgbClr val="49182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r>
                  <a:rPr lang="en-US" sz="1813" kern="0" dirty="0">
                    <a:solidFill>
                      <a:prstClr val="white"/>
                    </a:solidFill>
                    <a:latin typeface="Arial" panose="020B0604020202020204" pitchFamily="34" charset="0"/>
                    <a:cs typeface="Arial" panose="020B0604020202020204" pitchFamily="34" charset="0"/>
                  </a:rPr>
                  <a:t>Proteasome assay and MEA data analysis</a:t>
                </a:r>
              </a:p>
            </p:txBody>
          </p:sp>
        </p:grpSp>
        <p:sp>
          <p:nvSpPr>
            <p:cNvPr id="13" name="TextBox 12">
              <a:extLst>
                <a:ext uri="{FF2B5EF4-FFF2-40B4-BE49-F238E27FC236}">
                  <a16:creationId xmlns:a16="http://schemas.microsoft.com/office/drawing/2014/main" id="{1FA5FA39-FA65-3E0B-65C3-F815572FC0CE}"/>
                </a:ext>
              </a:extLst>
            </p:cNvPr>
            <p:cNvSpPr txBox="1"/>
            <p:nvPr/>
          </p:nvSpPr>
          <p:spPr>
            <a:xfrm>
              <a:off x="1339047" y="8292441"/>
              <a:ext cx="936104" cy="502176"/>
            </a:xfrm>
            <a:prstGeom prst="rect">
              <a:avLst/>
            </a:prstGeom>
            <a:noFill/>
          </p:spPr>
          <p:txBody>
            <a:bodyPr wrap="square" rtlCol="0">
              <a:spAutoFit/>
            </a:bodyPr>
            <a:lstStyle/>
            <a:p>
              <a:pPr algn="ctr" eaLnBrk="1" fontAlgn="auto" hangingPunct="1">
                <a:spcBef>
                  <a:spcPts val="0"/>
                </a:spcBef>
                <a:spcAft>
                  <a:spcPts val="0"/>
                </a:spcAft>
                <a:defRPr/>
              </a:pPr>
              <a:r>
                <a:rPr lang="en-US" sz="2720" b="1" kern="0" dirty="0">
                  <a:solidFill>
                    <a:srgbClr val="B4121B">
                      <a:lumMod val="50000"/>
                    </a:srgbClr>
                  </a:solidFill>
                  <a:latin typeface="Arial" panose="020B0604020202020204" pitchFamily="34" charset="0"/>
                  <a:cs typeface="Arial" panose="020B0604020202020204" pitchFamily="34" charset="0"/>
                </a:rPr>
                <a:t>A</a:t>
              </a:r>
            </a:p>
          </p:txBody>
        </p:sp>
      </p:grpSp>
      <p:pic>
        <p:nvPicPr>
          <p:cNvPr id="215" name="Picture 214" descr="A close up of a planet&#10;&#10;Description automatically generated">
            <a:extLst>
              <a:ext uri="{FF2B5EF4-FFF2-40B4-BE49-F238E27FC236}">
                <a16:creationId xmlns:a16="http://schemas.microsoft.com/office/drawing/2014/main" id="{BA5F28F4-6F19-80E3-7F5D-1F063123DAA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rcRect l="26582" t="31860" r="48342" b="43064"/>
          <a:stretch/>
        </p:blipFill>
        <p:spPr>
          <a:xfrm>
            <a:off x="21448368" y="11791555"/>
            <a:ext cx="3269058" cy="2885559"/>
          </a:xfrm>
          <a:prstGeom prst="rect">
            <a:avLst/>
          </a:prstGeom>
        </p:spPr>
      </p:pic>
      <p:pic>
        <p:nvPicPr>
          <p:cNvPr id="209" name="Picture 208" descr="A close up of a cell&#10;&#10;Description automatically generated">
            <a:extLst>
              <a:ext uri="{FF2B5EF4-FFF2-40B4-BE49-F238E27FC236}">
                <a16:creationId xmlns:a16="http://schemas.microsoft.com/office/drawing/2014/main" id="{9863C6F0-D84A-D1F0-1ED3-7F1077AA7ED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rcRect l="6434" t="39859" r="68485" b="35060"/>
          <a:stretch/>
        </p:blipFill>
        <p:spPr>
          <a:xfrm>
            <a:off x="14634354" y="8749458"/>
            <a:ext cx="3269058" cy="2885559"/>
          </a:xfrm>
          <a:prstGeom prst="rect">
            <a:avLst/>
          </a:prstGeom>
        </p:spPr>
      </p:pic>
      <p:pic>
        <p:nvPicPr>
          <p:cNvPr id="210" name="Picture 209" descr="A close-up of a cell&#10;&#10;Description automatically generated">
            <a:extLst>
              <a:ext uri="{FF2B5EF4-FFF2-40B4-BE49-F238E27FC236}">
                <a16:creationId xmlns:a16="http://schemas.microsoft.com/office/drawing/2014/main" id="{8ADC5023-8CB8-F44E-494E-FAF38852D55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Lst>
          </a:blip>
          <a:srcRect l="20536" t="39315" r="54383" b="35604"/>
          <a:stretch/>
        </p:blipFill>
        <p:spPr>
          <a:xfrm>
            <a:off x="18038127" y="8747409"/>
            <a:ext cx="3269058" cy="2885559"/>
          </a:xfrm>
          <a:prstGeom prst="rect">
            <a:avLst/>
          </a:prstGeom>
        </p:spPr>
      </p:pic>
      <p:pic>
        <p:nvPicPr>
          <p:cNvPr id="211" name="Picture 210" descr="A close-up of a cell&#10;&#10;Description automatically generated">
            <a:extLst>
              <a:ext uri="{FF2B5EF4-FFF2-40B4-BE49-F238E27FC236}">
                <a16:creationId xmlns:a16="http://schemas.microsoft.com/office/drawing/2014/main" id="{76642EC3-6146-8841-BB61-A9352D09A562}"/>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Lst>
          </a:blip>
          <a:srcRect l="13685" t="32335" r="61169" b="42519"/>
          <a:stretch/>
        </p:blipFill>
        <p:spPr>
          <a:xfrm>
            <a:off x="21444370" y="8747409"/>
            <a:ext cx="3269058" cy="2885559"/>
          </a:xfrm>
          <a:prstGeom prst="rect">
            <a:avLst/>
          </a:prstGeom>
        </p:spPr>
      </p:pic>
      <p:pic>
        <p:nvPicPr>
          <p:cNvPr id="212" name="Picture 211" descr="A close-up of a cell&#10;&#10;Description automatically generated">
            <a:extLst>
              <a:ext uri="{FF2B5EF4-FFF2-40B4-BE49-F238E27FC236}">
                <a16:creationId xmlns:a16="http://schemas.microsoft.com/office/drawing/2014/main" id="{EE5413C0-B165-A7F5-8F28-FB25B1732069}"/>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a14:imgEffect>
                  </a14:imgLayer>
                </a14:imgProps>
              </a:ext>
            </a:extLst>
          </a:blip>
          <a:srcRect l="45918" t="11686" r="28937" b="63168"/>
          <a:stretch/>
        </p:blipFill>
        <p:spPr>
          <a:xfrm>
            <a:off x="14625997" y="11792702"/>
            <a:ext cx="3269058" cy="2885559"/>
          </a:xfrm>
          <a:prstGeom prst="rect">
            <a:avLst/>
          </a:prstGeom>
        </p:spPr>
      </p:pic>
      <p:pic>
        <p:nvPicPr>
          <p:cNvPr id="213" name="Picture 212" descr="A close-up of a network of neurons&#10;&#10;Description automatically generated">
            <a:extLst>
              <a:ext uri="{FF2B5EF4-FFF2-40B4-BE49-F238E27FC236}">
                <a16:creationId xmlns:a16="http://schemas.microsoft.com/office/drawing/2014/main" id="{849391CD-44D5-1BE5-8B93-978F6FBC8910}"/>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20000"/>
                    </a14:imgEffect>
                  </a14:imgLayer>
                </a14:imgProps>
              </a:ext>
            </a:extLst>
          </a:blip>
          <a:srcRect l="39601" t="45566" r="35323" b="29358"/>
          <a:stretch/>
        </p:blipFill>
        <p:spPr>
          <a:xfrm>
            <a:off x="18038127" y="11791555"/>
            <a:ext cx="3269058" cy="2885559"/>
          </a:xfrm>
          <a:prstGeom prst="rect">
            <a:avLst/>
          </a:prstGeom>
        </p:spPr>
      </p:pic>
      <p:grpSp>
        <p:nvGrpSpPr>
          <p:cNvPr id="105" name="Group 104">
            <a:extLst>
              <a:ext uri="{FF2B5EF4-FFF2-40B4-BE49-F238E27FC236}">
                <a16:creationId xmlns:a16="http://schemas.microsoft.com/office/drawing/2014/main" id="{0114F8F0-6DAE-7F53-80DC-2F96F584A73E}"/>
              </a:ext>
            </a:extLst>
          </p:cNvPr>
          <p:cNvGrpSpPr/>
          <p:nvPr/>
        </p:nvGrpSpPr>
        <p:grpSpPr>
          <a:xfrm>
            <a:off x="14625002" y="8247725"/>
            <a:ext cx="10116019" cy="7039069"/>
            <a:chOff x="11773354" y="9369217"/>
            <a:chExt cx="5139844" cy="4051804"/>
          </a:xfrm>
        </p:grpSpPr>
        <p:sp>
          <p:nvSpPr>
            <p:cNvPr id="77" name="TextBox 76">
              <a:extLst>
                <a:ext uri="{FF2B5EF4-FFF2-40B4-BE49-F238E27FC236}">
                  <a16:creationId xmlns:a16="http://schemas.microsoft.com/office/drawing/2014/main" id="{55A6E817-EDA9-5F76-DF33-CD82BC35D692}"/>
                </a:ext>
              </a:extLst>
            </p:cNvPr>
            <p:cNvSpPr txBox="1"/>
            <p:nvPr/>
          </p:nvSpPr>
          <p:spPr>
            <a:xfrm>
              <a:off x="12693186" y="13155279"/>
              <a:ext cx="3183287" cy="265742"/>
            </a:xfrm>
            <a:prstGeom prst="rect">
              <a:avLst/>
            </a:prstGeom>
            <a:noFill/>
          </p:spPr>
          <p:txBody>
            <a:bodyPr wrap="square" rtlCol="0">
              <a:spAutoFit/>
            </a:bodyPr>
            <a:lstStyle/>
            <a:p>
              <a:pPr algn="ctr"/>
              <a:r>
                <a:rPr lang="en-US" sz="2400" b="1" dirty="0">
                  <a:solidFill>
                    <a:srgbClr val="1D47E1"/>
                  </a:solidFill>
                  <a:latin typeface="+mn-lt"/>
                </a:rPr>
                <a:t>DAPI </a:t>
              </a:r>
              <a:r>
                <a:rPr lang="en-US" sz="2400" b="1" dirty="0">
                  <a:solidFill>
                    <a:srgbClr val="8F205E"/>
                  </a:solidFill>
                  <a:latin typeface="+mn-lt"/>
                </a:rPr>
                <a:t>/</a:t>
              </a:r>
              <a:r>
                <a:rPr lang="en-US" sz="2400" b="1" dirty="0">
                  <a:solidFill>
                    <a:srgbClr val="1D47E1"/>
                  </a:solidFill>
                  <a:latin typeface="+mn-lt"/>
                </a:rPr>
                <a:t> </a:t>
              </a:r>
              <a:r>
                <a:rPr lang="en-US" sz="2400" b="1" dirty="0">
                  <a:solidFill>
                    <a:srgbClr val="FF0000"/>
                  </a:solidFill>
                  <a:latin typeface="+mn-lt"/>
                  <a:cs typeface="Arial" panose="020B0604020202020204" pitchFamily="34" charset="0"/>
                </a:rPr>
                <a:t>α</a:t>
              </a:r>
              <a:r>
                <a:rPr lang="en-US" sz="2400" b="1" dirty="0">
                  <a:solidFill>
                    <a:srgbClr val="FF0000"/>
                  </a:solidFill>
                  <a:latin typeface="+mn-lt"/>
                </a:rPr>
                <a:t>Syn </a:t>
              </a:r>
              <a:r>
                <a:rPr lang="en-US" sz="2400" b="1" dirty="0">
                  <a:solidFill>
                    <a:srgbClr val="653640"/>
                  </a:solidFill>
                  <a:latin typeface="+mn-lt"/>
                </a:rPr>
                <a:t>/</a:t>
              </a:r>
              <a:r>
                <a:rPr lang="en-US" sz="2400" b="1" dirty="0">
                  <a:solidFill>
                    <a:srgbClr val="8F205E"/>
                  </a:solidFill>
                  <a:latin typeface="+mn-lt"/>
                </a:rPr>
                <a:t> </a:t>
              </a:r>
              <a:r>
                <a:rPr lang="en-US" sz="2400" b="1" dirty="0">
                  <a:solidFill>
                    <a:srgbClr val="00B050"/>
                  </a:solidFill>
                  <a:latin typeface="+mn-lt"/>
                </a:rPr>
                <a:t>p-αSyn </a:t>
              </a:r>
              <a:r>
                <a:rPr lang="en-US" sz="2400" b="1" dirty="0">
                  <a:solidFill>
                    <a:srgbClr val="8F205E"/>
                  </a:solidFill>
                  <a:latin typeface="+mn-lt"/>
                </a:rPr>
                <a:t>/ </a:t>
              </a:r>
              <a:r>
                <a:rPr lang="en-US" sz="2400" b="1" dirty="0">
                  <a:solidFill>
                    <a:schemeClr val="bg1">
                      <a:lumMod val="75000"/>
                    </a:schemeClr>
                  </a:solidFill>
                  <a:latin typeface="+mn-lt"/>
                </a:rPr>
                <a:t>MAP2</a:t>
              </a:r>
            </a:p>
          </p:txBody>
        </p:sp>
        <p:sp>
          <p:nvSpPr>
            <p:cNvPr id="81" name="TextBox 80">
              <a:extLst>
                <a:ext uri="{FF2B5EF4-FFF2-40B4-BE49-F238E27FC236}">
                  <a16:creationId xmlns:a16="http://schemas.microsoft.com/office/drawing/2014/main" id="{F45FEA45-335E-BE62-5261-16178AB34371}"/>
                </a:ext>
              </a:extLst>
            </p:cNvPr>
            <p:cNvSpPr txBox="1"/>
            <p:nvPr/>
          </p:nvSpPr>
          <p:spPr>
            <a:xfrm>
              <a:off x="11773354" y="9369217"/>
              <a:ext cx="1673645" cy="265742"/>
            </a:xfrm>
            <a:prstGeom prst="rect">
              <a:avLst/>
            </a:prstGeom>
            <a:noFill/>
          </p:spPr>
          <p:txBody>
            <a:bodyPr wrap="square" rtlCol="0">
              <a:spAutoFit/>
            </a:bodyPr>
            <a:lstStyle/>
            <a:p>
              <a:pPr algn="ctr"/>
              <a:r>
                <a:rPr lang="en-US" sz="2400" b="1" dirty="0">
                  <a:solidFill>
                    <a:srgbClr val="501A26"/>
                  </a:solidFill>
                  <a:latin typeface="+mn-lt"/>
                </a:rPr>
                <a:t>UTC</a:t>
              </a:r>
            </a:p>
          </p:txBody>
        </p:sp>
        <p:sp>
          <p:nvSpPr>
            <p:cNvPr id="83" name="TextBox 82">
              <a:extLst>
                <a:ext uri="{FF2B5EF4-FFF2-40B4-BE49-F238E27FC236}">
                  <a16:creationId xmlns:a16="http://schemas.microsoft.com/office/drawing/2014/main" id="{9D0B23A2-CB95-077B-79E3-BF15740253C2}"/>
                </a:ext>
              </a:extLst>
            </p:cNvPr>
            <p:cNvSpPr txBox="1"/>
            <p:nvPr/>
          </p:nvSpPr>
          <p:spPr>
            <a:xfrm>
              <a:off x="13514679" y="9369217"/>
              <a:ext cx="1673647" cy="265742"/>
            </a:xfrm>
            <a:prstGeom prst="rect">
              <a:avLst/>
            </a:prstGeom>
            <a:noFill/>
          </p:spPr>
          <p:txBody>
            <a:bodyPr wrap="square" rtlCol="0">
              <a:spAutoFit/>
            </a:bodyPr>
            <a:lstStyle/>
            <a:p>
              <a:pPr algn="ctr"/>
              <a:r>
                <a:rPr lang="en-US" sz="2400" b="1" dirty="0">
                  <a:solidFill>
                    <a:srgbClr val="501A26"/>
                  </a:solidFill>
                  <a:latin typeface="+mn-lt"/>
                </a:rPr>
                <a:t>PFF Conc. 1</a:t>
              </a:r>
            </a:p>
          </p:txBody>
        </p:sp>
        <p:sp>
          <p:nvSpPr>
            <p:cNvPr id="84" name="TextBox 83">
              <a:extLst>
                <a:ext uri="{FF2B5EF4-FFF2-40B4-BE49-F238E27FC236}">
                  <a16:creationId xmlns:a16="http://schemas.microsoft.com/office/drawing/2014/main" id="{F6C05932-A799-2716-4EA0-6BCF28E42FBB}"/>
                </a:ext>
              </a:extLst>
            </p:cNvPr>
            <p:cNvSpPr txBox="1"/>
            <p:nvPr/>
          </p:nvSpPr>
          <p:spPr>
            <a:xfrm>
              <a:off x="15239551" y="9369217"/>
              <a:ext cx="1673647" cy="265742"/>
            </a:xfrm>
            <a:prstGeom prst="rect">
              <a:avLst/>
            </a:prstGeom>
            <a:noFill/>
          </p:spPr>
          <p:txBody>
            <a:bodyPr wrap="square" rtlCol="0">
              <a:spAutoFit/>
            </a:bodyPr>
            <a:lstStyle/>
            <a:p>
              <a:pPr algn="ctr"/>
              <a:r>
                <a:rPr lang="en-US" sz="2400" b="1" dirty="0">
                  <a:solidFill>
                    <a:srgbClr val="501A26"/>
                  </a:solidFill>
                  <a:latin typeface="+mn-lt"/>
                </a:rPr>
                <a:t>PFF Conc. 2</a:t>
              </a:r>
            </a:p>
          </p:txBody>
        </p:sp>
      </p:grpSp>
      <p:grpSp>
        <p:nvGrpSpPr>
          <p:cNvPr id="387" name="Group 386">
            <a:extLst>
              <a:ext uri="{FF2B5EF4-FFF2-40B4-BE49-F238E27FC236}">
                <a16:creationId xmlns:a16="http://schemas.microsoft.com/office/drawing/2014/main" id="{8A6E28C0-A3F1-3317-A0C7-D2DED422C1B4}"/>
              </a:ext>
            </a:extLst>
          </p:cNvPr>
          <p:cNvGrpSpPr/>
          <p:nvPr/>
        </p:nvGrpSpPr>
        <p:grpSpPr>
          <a:xfrm>
            <a:off x="25614807" y="8370249"/>
            <a:ext cx="10700579" cy="6551275"/>
            <a:chOff x="23012661" y="7427238"/>
            <a:chExt cx="7148125" cy="5213851"/>
          </a:xfrm>
        </p:grpSpPr>
        <p:pic>
          <p:nvPicPr>
            <p:cNvPr id="248" name="Picture 247" descr="A red and blue dots&#10;&#10;Description automatically generated">
              <a:extLst>
                <a:ext uri="{FF2B5EF4-FFF2-40B4-BE49-F238E27FC236}">
                  <a16:creationId xmlns:a16="http://schemas.microsoft.com/office/drawing/2014/main" id="{1A805A6D-DC60-8BC3-BB85-7EEF07EFB22F}"/>
                </a:ext>
              </a:extLst>
            </p:cNvPr>
            <p:cNvPicPr>
              <a:picLocks noChangeAspect="1"/>
            </p:cNvPicPr>
            <p:nvPr/>
          </p:nvPicPr>
          <p:blipFill>
            <a:blip r:embed="rId17"/>
            <a:srcRect l="20181" t="67375" r="61672" b="14479"/>
            <a:stretch/>
          </p:blipFill>
          <p:spPr>
            <a:xfrm>
              <a:off x="23533514" y="7784760"/>
              <a:ext cx="2160000" cy="2160000"/>
            </a:xfrm>
            <a:prstGeom prst="rect">
              <a:avLst/>
            </a:prstGeom>
          </p:spPr>
        </p:pic>
        <p:pic>
          <p:nvPicPr>
            <p:cNvPr id="249" name="Picture 248" descr="A close up of a black background&#10;&#10;Description automatically generated">
              <a:extLst>
                <a:ext uri="{FF2B5EF4-FFF2-40B4-BE49-F238E27FC236}">
                  <a16:creationId xmlns:a16="http://schemas.microsoft.com/office/drawing/2014/main" id="{04ECD0B6-43EF-A2BB-2267-EA68A9B8CCEF}"/>
                </a:ext>
              </a:extLst>
            </p:cNvPr>
            <p:cNvPicPr>
              <a:picLocks noChangeAspect="1"/>
            </p:cNvPicPr>
            <p:nvPr/>
          </p:nvPicPr>
          <p:blipFill>
            <a:blip r:embed="rId18"/>
            <a:srcRect l="24517" t="51671" r="57339" b="30185"/>
            <a:stretch/>
          </p:blipFill>
          <p:spPr>
            <a:xfrm>
              <a:off x="25770408" y="7784760"/>
              <a:ext cx="2159759" cy="2159759"/>
            </a:xfrm>
            <a:prstGeom prst="rect">
              <a:avLst/>
            </a:prstGeom>
          </p:spPr>
        </p:pic>
        <p:pic>
          <p:nvPicPr>
            <p:cNvPr id="250" name="Picture 249" descr="A close up of a black background&#10;&#10;Description automatically generated with medium confidence">
              <a:extLst>
                <a:ext uri="{FF2B5EF4-FFF2-40B4-BE49-F238E27FC236}">
                  <a16:creationId xmlns:a16="http://schemas.microsoft.com/office/drawing/2014/main" id="{6997F16B-8721-01A0-1139-46B15C92C987}"/>
                </a:ext>
              </a:extLst>
            </p:cNvPr>
            <p:cNvPicPr>
              <a:picLocks noChangeAspect="1"/>
            </p:cNvPicPr>
            <p:nvPr/>
          </p:nvPicPr>
          <p:blipFill>
            <a:blip r:embed="rId19"/>
            <a:srcRect l="22663" t="71709" r="59204" b="10157"/>
            <a:stretch/>
          </p:blipFill>
          <p:spPr>
            <a:xfrm>
              <a:off x="28001238" y="7786068"/>
              <a:ext cx="2158451" cy="2158451"/>
            </a:xfrm>
            <a:prstGeom prst="rect">
              <a:avLst/>
            </a:prstGeom>
          </p:spPr>
        </p:pic>
        <p:pic>
          <p:nvPicPr>
            <p:cNvPr id="251" name="Picture 250" descr="A red and blue lights&#10;&#10;Description automatically generated">
              <a:extLst>
                <a:ext uri="{FF2B5EF4-FFF2-40B4-BE49-F238E27FC236}">
                  <a16:creationId xmlns:a16="http://schemas.microsoft.com/office/drawing/2014/main" id="{2D54CFA6-BBC5-F8BF-A400-5BB7BD95B7D1}"/>
                </a:ext>
              </a:extLst>
            </p:cNvPr>
            <p:cNvPicPr>
              <a:picLocks noChangeAspect="1"/>
            </p:cNvPicPr>
            <p:nvPr/>
          </p:nvPicPr>
          <p:blipFill>
            <a:blip r:embed="rId20"/>
            <a:srcRect l="33967" t="52770" r="47877" b="29073"/>
            <a:stretch/>
          </p:blipFill>
          <p:spPr>
            <a:xfrm>
              <a:off x="23533514" y="10481336"/>
              <a:ext cx="2159753" cy="2159753"/>
            </a:xfrm>
            <a:prstGeom prst="rect">
              <a:avLst/>
            </a:prstGeom>
          </p:spPr>
        </p:pic>
        <p:pic>
          <p:nvPicPr>
            <p:cNvPr id="252" name="Picture 251" descr="A close up of a red and blue light&#10;&#10;Description automatically generated">
              <a:extLst>
                <a:ext uri="{FF2B5EF4-FFF2-40B4-BE49-F238E27FC236}">
                  <a16:creationId xmlns:a16="http://schemas.microsoft.com/office/drawing/2014/main" id="{744D0535-3383-38A0-B468-CD7732BC388B}"/>
                </a:ext>
              </a:extLst>
            </p:cNvPr>
            <p:cNvPicPr>
              <a:picLocks noChangeAspect="1"/>
            </p:cNvPicPr>
            <p:nvPr/>
          </p:nvPicPr>
          <p:blipFill>
            <a:blip r:embed="rId21"/>
            <a:srcRect l="64431" t="23499" r="17402" b="58333"/>
            <a:stretch/>
          </p:blipFill>
          <p:spPr>
            <a:xfrm>
              <a:off x="25770136" y="10475012"/>
              <a:ext cx="2155011" cy="2155011"/>
            </a:xfrm>
            <a:prstGeom prst="rect">
              <a:avLst/>
            </a:prstGeom>
          </p:spPr>
        </p:pic>
        <p:pic>
          <p:nvPicPr>
            <p:cNvPr id="253" name="Picture 252" descr="A close up of a black background&#10;&#10;Description automatically generated">
              <a:extLst>
                <a:ext uri="{FF2B5EF4-FFF2-40B4-BE49-F238E27FC236}">
                  <a16:creationId xmlns:a16="http://schemas.microsoft.com/office/drawing/2014/main" id="{B87FB891-C910-4724-24A0-261EED2D0DB0}"/>
                </a:ext>
              </a:extLst>
            </p:cNvPr>
            <p:cNvPicPr>
              <a:picLocks noChangeAspect="1"/>
            </p:cNvPicPr>
            <p:nvPr/>
          </p:nvPicPr>
          <p:blipFill>
            <a:blip r:embed="rId22"/>
            <a:srcRect l="61162" t="46984" r="20733" b="34912"/>
            <a:stretch/>
          </p:blipFill>
          <p:spPr>
            <a:xfrm>
              <a:off x="27999802" y="10470023"/>
              <a:ext cx="2155004" cy="2155004"/>
            </a:xfrm>
            <a:prstGeom prst="rect">
              <a:avLst/>
            </a:prstGeom>
          </p:spPr>
        </p:pic>
        <p:grpSp>
          <p:nvGrpSpPr>
            <p:cNvPr id="121" name="Group 120">
              <a:extLst>
                <a:ext uri="{FF2B5EF4-FFF2-40B4-BE49-F238E27FC236}">
                  <a16:creationId xmlns:a16="http://schemas.microsoft.com/office/drawing/2014/main" id="{D476FC58-6E5C-D06D-CD2C-DBDA90D26608}"/>
                </a:ext>
              </a:extLst>
            </p:cNvPr>
            <p:cNvGrpSpPr/>
            <p:nvPr/>
          </p:nvGrpSpPr>
          <p:grpSpPr>
            <a:xfrm>
              <a:off x="23012661" y="7427238"/>
              <a:ext cx="7148125" cy="5207773"/>
              <a:chOff x="23242865" y="9938649"/>
              <a:chExt cx="5492758" cy="4001753"/>
            </a:xfrm>
          </p:grpSpPr>
          <p:sp>
            <p:nvSpPr>
              <p:cNvPr id="107" name="TextBox 106">
                <a:extLst>
                  <a:ext uri="{FF2B5EF4-FFF2-40B4-BE49-F238E27FC236}">
                    <a16:creationId xmlns:a16="http://schemas.microsoft.com/office/drawing/2014/main" id="{ADD97BBA-2157-5029-34AF-729114AE698B}"/>
                  </a:ext>
                </a:extLst>
              </p:cNvPr>
              <p:cNvSpPr txBox="1"/>
              <p:nvPr/>
            </p:nvSpPr>
            <p:spPr>
              <a:xfrm>
                <a:off x="23646373" y="9938649"/>
                <a:ext cx="1659442" cy="282331"/>
              </a:xfrm>
              <a:prstGeom prst="rect">
                <a:avLst/>
              </a:prstGeom>
              <a:noFill/>
            </p:spPr>
            <p:txBody>
              <a:bodyPr wrap="square" rtlCol="0">
                <a:spAutoFit/>
              </a:bodyPr>
              <a:lstStyle/>
              <a:p>
                <a:pPr algn="ctr"/>
                <a:r>
                  <a:rPr lang="en-US" sz="2400" b="1" dirty="0">
                    <a:solidFill>
                      <a:srgbClr val="501A26"/>
                    </a:solidFill>
                    <a:latin typeface="+mj-lt"/>
                  </a:rPr>
                  <a:t>WT UTC</a:t>
                </a:r>
              </a:p>
            </p:txBody>
          </p:sp>
          <p:sp>
            <p:nvSpPr>
              <p:cNvPr id="108" name="TextBox 107">
                <a:extLst>
                  <a:ext uri="{FF2B5EF4-FFF2-40B4-BE49-F238E27FC236}">
                    <a16:creationId xmlns:a16="http://schemas.microsoft.com/office/drawing/2014/main" id="{6ABA19FD-0994-640D-1E2D-8D0754F65EE5}"/>
                  </a:ext>
                </a:extLst>
              </p:cNvPr>
              <p:cNvSpPr txBox="1"/>
              <p:nvPr/>
            </p:nvSpPr>
            <p:spPr>
              <a:xfrm>
                <a:off x="25361758" y="9938649"/>
                <a:ext cx="1659442" cy="282331"/>
              </a:xfrm>
              <a:prstGeom prst="rect">
                <a:avLst/>
              </a:prstGeom>
              <a:noFill/>
            </p:spPr>
            <p:txBody>
              <a:bodyPr wrap="square" rtlCol="0">
                <a:spAutoFit/>
              </a:bodyPr>
              <a:lstStyle/>
              <a:p>
                <a:pPr algn="ctr"/>
                <a:r>
                  <a:rPr lang="en-US" sz="2400" b="1" dirty="0">
                    <a:solidFill>
                      <a:srgbClr val="501A26"/>
                    </a:solidFill>
                    <a:latin typeface="+mj-lt"/>
                  </a:rPr>
                  <a:t>WT PFF Conc. 1</a:t>
                </a:r>
              </a:p>
            </p:txBody>
          </p:sp>
          <p:sp>
            <p:nvSpPr>
              <p:cNvPr id="109" name="TextBox 108">
                <a:extLst>
                  <a:ext uri="{FF2B5EF4-FFF2-40B4-BE49-F238E27FC236}">
                    <a16:creationId xmlns:a16="http://schemas.microsoft.com/office/drawing/2014/main" id="{1629CE4F-2A50-E4BC-1709-5369AD2D08DC}"/>
                  </a:ext>
                </a:extLst>
              </p:cNvPr>
              <p:cNvSpPr txBox="1"/>
              <p:nvPr/>
            </p:nvSpPr>
            <p:spPr>
              <a:xfrm>
                <a:off x="27076181" y="9938649"/>
                <a:ext cx="1659442" cy="282331"/>
              </a:xfrm>
              <a:prstGeom prst="rect">
                <a:avLst/>
              </a:prstGeom>
              <a:noFill/>
            </p:spPr>
            <p:txBody>
              <a:bodyPr wrap="square" rtlCol="0">
                <a:spAutoFit/>
              </a:bodyPr>
              <a:lstStyle/>
              <a:p>
                <a:pPr algn="ctr"/>
                <a:r>
                  <a:rPr lang="en-US" sz="2400" b="1" dirty="0">
                    <a:solidFill>
                      <a:srgbClr val="501A26"/>
                    </a:solidFill>
                    <a:latin typeface="+mj-lt"/>
                  </a:rPr>
                  <a:t>WT PFF Conc. 2</a:t>
                </a:r>
              </a:p>
            </p:txBody>
          </p:sp>
          <p:sp>
            <p:nvSpPr>
              <p:cNvPr id="110" name="TextBox 109">
                <a:extLst>
                  <a:ext uri="{FF2B5EF4-FFF2-40B4-BE49-F238E27FC236}">
                    <a16:creationId xmlns:a16="http://schemas.microsoft.com/office/drawing/2014/main" id="{CA42B485-1764-C100-F5AF-0123C63CB5CF}"/>
                  </a:ext>
                </a:extLst>
              </p:cNvPr>
              <p:cNvSpPr txBox="1"/>
              <p:nvPr/>
            </p:nvSpPr>
            <p:spPr>
              <a:xfrm rot="16200000">
                <a:off x="21500891" y="11961449"/>
                <a:ext cx="3720927" cy="236979"/>
              </a:xfrm>
              <a:prstGeom prst="rect">
                <a:avLst/>
              </a:prstGeom>
              <a:noFill/>
            </p:spPr>
            <p:txBody>
              <a:bodyPr wrap="square" rtlCol="0">
                <a:spAutoFit/>
              </a:bodyPr>
              <a:lstStyle/>
              <a:p>
                <a:pPr algn="ctr"/>
                <a:r>
                  <a:rPr lang="en-US" sz="2400" b="1" dirty="0">
                    <a:solidFill>
                      <a:srgbClr val="1D47E1"/>
                    </a:solidFill>
                    <a:latin typeface="+mj-lt"/>
                  </a:rPr>
                  <a:t>Hoechst </a:t>
                </a:r>
                <a:r>
                  <a:rPr lang="en-US" sz="2400" b="1" dirty="0">
                    <a:solidFill>
                      <a:srgbClr val="8F205E"/>
                    </a:solidFill>
                    <a:latin typeface="+mj-lt"/>
                  </a:rPr>
                  <a:t>/ </a:t>
                </a:r>
                <a:r>
                  <a:rPr lang="en-US" sz="2400" b="1" dirty="0">
                    <a:solidFill>
                      <a:srgbClr val="FF0000"/>
                    </a:solidFill>
                    <a:latin typeface="+mj-lt"/>
                  </a:rPr>
                  <a:t>Tom20</a:t>
                </a:r>
              </a:p>
            </p:txBody>
          </p:sp>
          <p:sp>
            <p:nvSpPr>
              <p:cNvPr id="112" name="TextBox 111">
                <a:extLst>
                  <a:ext uri="{FF2B5EF4-FFF2-40B4-BE49-F238E27FC236}">
                    <a16:creationId xmlns:a16="http://schemas.microsoft.com/office/drawing/2014/main" id="{7F32ED51-FB7E-BDCD-B15E-D54EA2998A2B}"/>
                  </a:ext>
                </a:extLst>
              </p:cNvPr>
              <p:cNvSpPr txBox="1"/>
              <p:nvPr/>
            </p:nvSpPr>
            <p:spPr>
              <a:xfrm>
                <a:off x="23646373" y="12006202"/>
                <a:ext cx="1659442" cy="282331"/>
              </a:xfrm>
              <a:prstGeom prst="rect">
                <a:avLst/>
              </a:prstGeom>
              <a:noFill/>
            </p:spPr>
            <p:txBody>
              <a:bodyPr wrap="square" rtlCol="0">
                <a:spAutoFit/>
              </a:bodyPr>
              <a:lstStyle/>
              <a:p>
                <a:pPr algn="ctr"/>
                <a:r>
                  <a:rPr lang="en-US" sz="2400" b="1" dirty="0">
                    <a:solidFill>
                      <a:srgbClr val="501A26"/>
                    </a:solidFill>
                    <a:latin typeface="+mj-lt"/>
                  </a:rPr>
                  <a:t>GBA Mutant UTC</a:t>
                </a:r>
              </a:p>
            </p:txBody>
          </p:sp>
          <p:sp>
            <p:nvSpPr>
              <p:cNvPr id="113" name="TextBox 112">
                <a:extLst>
                  <a:ext uri="{FF2B5EF4-FFF2-40B4-BE49-F238E27FC236}">
                    <a16:creationId xmlns:a16="http://schemas.microsoft.com/office/drawing/2014/main" id="{892ED4F3-4EF5-960D-FC1A-BD398B9D2A0E}"/>
                  </a:ext>
                </a:extLst>
              </p:cNvPr>
              <p:cNvSpPr txBox="1"/>
              <p:nvPr/>
            </p:nvSpPr>
            <p:spPr>
              <a:xfrm>
                <a:off x="25361758" y="12006198"/>
                <a:ext cx="1659442" cy="282331"/>
              </a:xfrm>
              <a:prstGeom prst="rect">
                <a:avLst/>
              </a:prstGeom>
              <a:noFill/>
            </p:spPr>
            <p:txBody>
              <a:bodyPr wrap="square" rtlCol="0">
                <a:spAutoFit/>
              </a:bodyPr>
              <a:lstStyle/>
              <a:p>
                <a:pPr algn="ctr"/>
                <a:r>
                  <a:rPr lang="en-US" sz="2400" b="1" dirty="0">
                    <a:solidFill>
                      <a:srgbClr val="501A26"/>
                    </a:solidFill>
                    <a:latin typeface="+mj-lt"/>
                  </a:rPr>
                  <a:t>GBA Mutant PFF Conc. 1</a:t>
                </a:r>
              </a:p>
            </p:txBody>
          </p:sp>
          <p:sp>
            <p:nvSpPr>
              <p:cNvPr id="114" name="TextBox 113">
                <a:extLst>
                  <a:ext uri="{FF2B5EF4-FFF2-40B4-BE49-F238E27FC236}">
                    <a16:creationId xmlns:a16="http://schemas.microsoft.com/office/drawing/2014/main" id="{BD8163B9-8521-A80A-C717-BAD9822D9ECC}"/>
                  </a:ext>
                </a:extLst>
              </p:cNvPr>
              <p:cNvSpPr txBox="1"/>
              <p:nvPr/>
            </p:nvSpPr>
            <p:spPr>
              <a:xfrm>
                <a:off x="27076181" y="12006202"/>
                <a:ext cx="1659442" cy="282331"/>
              </a:xfrm>
              <a:prstGeom prst="rect">
                <a:avLst/>
              </a:prstGeom>
              <a:noFill/>
            </p:spPr>
            <p:txBody>
              <a:bodyPr wrap="square" rtlCol="0">
                <a:spAutoFit/>
              </a:bodyPr>
              <a:lstStyle/>
              <a:p>
                <a:pPr algn="ctr"/>
                <a:r>
                  <a:rPr lang="en-US" sz="2400" b="1" dirty="0">
                    <a:solidFill>
                      <a:srgbClr val="501A26"/>
                    </a:solidFill>
                    <a:latin typeface="+mj-lt"/>
                  </a:rPr>
                  <a:t>GBA Mutant PFF Conc. 2</a:t>
                </a:r>
              </a:p>
            </p:txBody>
          </p:sp>
        </p:grpSp>
      </p:grpSp>
      <p:sp>
        <p:nvSpPr>
          <p:cNvPr id="136" name="Tijdelijke aanduiding voor tekst 8">
            <a:extLst>
              <a:ext uri="{FF2B5EF4-FFF2-40B4-BE49-F238E27FC236}">
                <a16:creationId xmlns:a16="http://schemas.microsoft.com/office/drawing/2014/main" id="{34D4E22F-247D-ED5B-C036-82C658FE133C}"/>
              </a:ext>
            </a:extLst>
          </p:cNvPr>
          <p:cNvSpPr txBox="1">
            <a:spLocks/>
          </p:cNvSpPr>
          <p:nvPr/>
        </p:nvSpPr>
        <p:spPr>
          <a:xfrm>
            <a:off x="38437168" y="6693272"/>
            <a:ext cx="10118494" cy="1308050"/>
          </a:xfrm>
          <a:prstGeom prst="rect">
            <a:avLst/>
          </a:prstGeom>
        </p:spPr>
        <p:txBody>
          <a:bodyPr vert="horz"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ts val="5100"/>
              </a:lnSpc>
              <a:spcAft>
                <a:spcPts val="0"/>
              </a:spcAft>
            </a:pPr>
            <a:r>
              <a:rPr lang="en-US" sz="4400" b="1" dirty="0">
                <a:solidFill>
                  <a:srgbClr val="571626"/>
                </a:solidFill>
              </a:rPr>
              <a:t>5. Electrophysiology assessment of dopaminergic neurons</a:t>
            </a:r>
          </a:p>
        </p:txBody>
      </p:sp>
      <p:sp>
        <p:nvSpPr>
          <p:cNvPr id="146" name="Tijdelijke aanduiding voor tekst 8">
            <a:extLst>
              <a:ext uri="{FF2B5EF4-FFF2-40B4-BE49-F238E27FC236}">
                <a16:creationId xmlns:a16="http://schemas.microsoft.com/office/drawing/2014/main" id="{B35F404E-BD15-8BBF-D4CC-69548FBC0C6E}"/>
              </a:ext>
            </a:extLst>
          </p:cNvPr>
          <p:cNvSpPr txBox="1">
            <a:spLocks/>
          </p:cNvSpPr>
          <p:nvPr/>
        </p:nvSpPr>
        <p:spPr>
          <a:xfrm>
            <a:off x="25855949" y="24896769"/>
            <a:ext cx="10254541" cy="1308050"/>
          </a:xfrm>
          <a:prstGeom prst="rect">
            <a:avLst/>
          </a:prstGeom>
        </p:spPr>
        <p:txBody>
          <a:bodyPr vert="horz" wrap="square"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ts val="5100"/>
              </a:lnSpc>
              <a:spcAft>
                <a:spcPts val="0"/>
              </a:spcAft>
            </a:pPr>
            <a:r>
              <a:rPr lang="en-US" sz="4400" b="1" dirty="0">
                <a:solidFill>
                  <a:srgbClr val="571626"/>
                </a:solidFill>
              </a:rPr>
              <a:t>4. Proteosome activity in dopaminergic with phospho-SNCA pathology</a:t>
            </a:r>
          </a:p>
        </p:txBody>
      </p:sp>
      <p:grpSp>
        <p:nvGrpSpPr>
          <p:cNvPr id="394" name="Group 393">
            <a:extLst>
              <a:ext uri="{FF2B5EF4-FFF2-40B4-BE49-F238E27FC236}">
                <a16:creationId xmlns:a16="http://schemas.microsoft.com/office/drawing/2014/main" id="{38826C3A-24D1-2170-680A-93F48C9BCB6F}"/>
              </a:ext>
            </a:extLst>
          </p:cNvPr>
          <p:cNvGrpSpPr/>
          <p:nvPr/>
        </p:nvGrpSpPr>
        <p:grpSpPr>
          <a:xfrm>
            <a:off x="38098462" y="26364405"/>
            <a:ext cx="9534863" cy="4293429"/>
            <a:chOff x="1339455" y="3024251"/>
            <a:chExt cx="5518372" cy="2763916"/>
          </a:xfrm>
        </p:grpSpPr>
        <p:sp>
          <p:nvSpPr>
            <p:cNvPr id="395" name="Arc 394">
              <a:extLst>
                <a:ext uri="{FF2B5EF4-FFF2-40B4-BE49-F238E27FC236}">
                  <a16:creationId xmlns:a16="http://schemas.microsoft.com/office/drawing/2014/main" id="{96D0CC90-C254-C4F9-F662-F2A15A616998}"/>
                </a:ext>
              </a:extLst>
            </p:cNvPr>
            <p:cNvSpPr/>
            <p:nvPr/>
          </p:nvSpPr>
          <p:spPr>
            <a:xfrm rot="9712149">
              <a:off x="3163833" y="3228101"/>
              <a:ext cx="2755742" cy="2445772"/>
            </a:xfrm>
            <a:prstGeom prst="arc">
              <a:avLst>
                <a:gd name="adj1" fmla="val 16455072"/>
                <a:gd name="adj2" fmla="val 39850"/>
              </a:avLst>
            </a:prstGeom>
            <a:noFill/>
            <a:ln w="6350" cap="flat" cmpd="sng" algn="ctr">
              <a:solidFill>
                <a:srgbClr val="501A26"/>
              </a:solidFill>
              <a:prstDash val="dash"/>
              <a:miter lim="800000"/>
              <a:headEnd type="triangle"/>
            </a:ln>
            <a:effectLst/>
          </p:spPr>
          <p:txBody>
            <a:bodyPr rtlCol="0" anchor="ctr"/>
            <a:lstStyle/>
            <a:p>
              <a:pPr algn="ctr" eaLnBrk="1" fontAlgn="auto" hangingPunct="1">
                <a:spcBef>
                  <a:spcPts val="0"/>
                </a:spcBef>
                <a:spcAft>
                  <a:spcPts val="0"/>
                </a:spcAft>
                <a:defRPr/>
              </a:pPr>
              <a:endParaRPr lang="en-US" sz="1813" kern="0" dirty="0">
                <a:solidFill>
                  <a:srgbClr val="FFFFFF"/>
                </a:solidFill>
                <a:latin typeface="+mj-lt"/>
              </a:endParaRPr>
            </a:p>
          </p:txBody>
        </p:sp>
        <p:grpSp>
          <p:nvGrpSpPr>
            <p:cNvPr id="396" name="Group 395">
              <a:extLst>
                <a:ext uri="{FF2B5EF4-FFF2-40B4-BE49-F238E27FC236}">
                  <a16:creationId xmlns:a16="http://schemas.microsoft.com/office/drawing/2014/main" id="{DBB50EBA-911C-15A9-813A-44D92166D4E7}"/>
                </a:ext>
              </a:extLst>
            </p:cNvPr>
            <p:cNvGrpSpPr/>
            <p:nvPr/>
          </p:nvGrpSpPr>
          <p:grpSpPr>
            <a:xfrm>
              <a:off x="1339455" y="3024251"/>
              <a:ext cx="5518372" cy="2763916"/>
              <a:chOff x="1339455" y="3024251"/>
              <a:chExt cx="5518372" cy="2763916"/>
            </a:xfrm>
          </p:grpSpPr>
          <p:grpSp>
            <p:nvGrpSpPr>
              <p:cNvPr id="398" name="Group 397">
                <a:extLst>
                  <a:ext uri="{FF2B5EF4-FFF2-40B4-BE49-F238E27FC236}">
                    <a16:creationId xmlns:a16="http://schemas.microsoft.com/office/drawing/2014/main" id="{FC519535-7709-36A2-7036-402B0775865A}"/>
                  </a:ext>
                </a:extLst>
              </p:cNvPr>
              <p:cNvGrpSpPr/>
              <p:nvPr/>
            </p:nvGrpSpPr>
            <p:grpSpPr>
              <a:xfrm>
                <a:off x="1557425" y="3024251"/>
                <a:ext cx="2697655" cy="1425917"/>
                <a:chOff x="1110868" y="3024251"/>
                <a:chExt cx="2697655" cy="1425917"/>
              </a:xfrm>
            </p:grpSpPr>
            <p:sp>
              <p:nvSpPr>
                <p:cNvPr id="465" name="TextBox 464">
                  <a:extLst>
                    <a:ext uri="{FF2B5EF4-FFF2-40B4-BE49-F238E27FC236}">
                      <a16:creationId xmlns:a16="http://schemas.microsoft.com/office/drawing/2014/main" id="{DD9895B5-4FFD-F1DC-E5E2-A368214F8474}"/>
                    </a:ext>
                  </a:extLst>
                </p:cNvPr>
                <p:cNvSpPr txBox="1"/>
                <p:nvPr/>
              </p:nvSpPr>
              <p:spPr>
                <a:xfrm>
                  <a:off x="1183139" y="3024251"/>
                  <a:ext cx="700242" cy="216667"/>
                </a:xfrm>
                <a:prstGeom prst="rect">
                  <a:avLst/>
                </a:prstGeom>
                <a:noFill/>
              </p:spPr>
              <p:txBody>
                <a:bodyPr wrap="square" rtlCol="0">
                  <a:spAutoFit/>
                </a:bodyPr>
                <a:lstStyle/>
                <a:p>
                  <a:pPr algn="ctr" eaLnBrk="1" fontAlgn="auto" hangingPunct="1">
                    <a:spcBef>
                      <a:spcPts val="0"/>
                    </a:spcBef>
                    <a:spcAft>
                      <a:spcPts val="0"/>
                    </a:spcAft>
                    <a:defRPr/>
                  </a:pPr>
                  <a:r>
                    <a:rPr lang="en-US" sz="1587" b="1" kern="0" dirty="0">
                      <a:solidFill>
                        <a:srgbClr val="501A26"/>
                      </a:solidFill>
                      <a:latin typeface="+mj-lt"/>
                    </a:rPr>
                    <a:t>α-Syn PFFs</a:t>
                  </a:r>
                </a:p>
              </p:txBody>
            </p:sp>
            <p:sp>
              <p:nvSpPr>
                <p:cNvPr id="466" name="Arc 465">
                  <a:extLst>
                    <a:ext uri="{FF2B5EF4-FFF2-40B4-BE49-F238E27FC236}">
                      <a16:creationId xmlns:a16="http://schemas.microsoft.com/office/drawing/2014/main" id="{6EF1659F-1F91-398E-FFCA-561A67118557}"/>
                    </a:ext>
                  </a:extLst>
                </p:cNvPr>
                <p:cNvSpPr/>
                <p:nvPr/>
              </p:nvSpPr>
              <p:spPr>
                <a:xfrm>
                  <a:off x="1110868" y="3189783"/>
                  <a:ext cx="1366443" cy="181848"/>
                </a:xfrm>
                <a:prstGeom prst="arc">
                  <a:avLst>
                    <a:gd name="adj1" fmla="val 16200000"/>
                    <a:gd name="adj2" fmla="val 21482698"/>
                  </a:avLst>
                </a:prstGeom>
                <a:noFill/>
                <a:ln w="6350" cap="flat" cmpd="sng" algn="ctr">
                  <a:solidFill>
                    <a:srgbClr val="501A26"/>
                  </a:solidFill>
                  <a:prstDash val="dash"/>
                  <a:miter lim="800000"/>
                  <a:headEnd type="none" w="med" len="med"/>
                  <a:tailEnd type="triangle" w="med" len="med"/>
                </a:ln>
                <a:effectLst/>
              </p:spPr>
              <p:txBody>
                <a:bodyPr rtlCol="0" anchor="ctr"/>
                <a:lstStyle/>
                <a:p>
                  <a:pPr algn="ctr" eaLnBrk="1" fontAlgn="auto" hangingPunct="1">
                    <a:spcBef>
                      <a:spcPts val="0"/>
                    </a:spcBef>
                    <a:spcAft>
                      <a:spcPts val="0"/>
                    </a:spcAft>
                    <a:defRPr/>
                  </a:pPr>
                  <a:endParaRPr lang="en-US" sz="1813" kern="0" dirty="0">
                    <a:solidFill>
                      <a:srgbClr val="FFFFFF"/>
                    </a:solidFill>
                    <a:latin typeface="+mj-lt"/>
                  </a:endParaRPr>
                </a:p>
              </p:txBody>
            </p:sp>
            <p:sp>
              <p:nvSpPr>
                <p:cNvPr id="870" name="Arc 869">
                  <a:extLst>
                    <a:ext uri="{FF2B5EF4-FFF2-40B4-BE49-F238E27FC236}">
                      <a16:creationId xmlns:a16="http://schemas.microsoft.com/office/drawing/2014/main" id="{3883ED54-F4F8-06C0-22DA-09DB2811BEE4}"/>
                    </a:ext>
                  </a:extLst>
                </p:cNvPr>
                <p:cNvSpPr/>
                <p:nvPr/>
              </p:nvSpPr>
              <p:spPr>
                <a:xfrm>
                  <a:off x="2864252" y="4089010"/>
                  <a:ext cx="492594" cy="178018"/>
                </a:xfrm>
                <a:prstGeom prst="arc">
                  <a:avLst>
                    <a:gd name="adj1" fmla="val 16200000"/>
                    <a:gd name="adj2" fmla="val 21482698"/>
                  </a:avLst>
                </a:prstGeom>
                <a:noFill/>
                <a:ln w="6350" cap="flat" cmpd="sng" algn="ctr">
                  <a:solidFill>
                    <a:srgbClr val="501A26"/>
                  </a:solidFill>
                  <a:prstDash val="dash"/>
                  <a:miter lim="800000"/>
                  <a:headEnd type="none" w="med" len="med"/>
                  <a:tailEnd type="triangle" w="med" len="med"/>
                </a:ln>
                <a:effectLst/>
              </p:spPr>
              <p:txBody>
                <a:bodyPr rtlCol="0" anchor="ctr"/>
                <a:lstStyle/>
                <a:p>
                  <a:pPr algn="ctr" eaLnBrk="1" fontAlgn="auto" hangingPunct="1">
                    <a:spcBef>
                      <a:spcPts val="0"/>
                    </a:spcBef>
                    <a:spcAft>
                      <a:spcPts val="0"/>
                    </a:spcAft>
                    <a:defRPr/>
                  </a:pPr>
                  <a:endParaRPr lang="en-US" sz="1813" kern="0" dirty="0">
                    <a:solidFill>
                      <a:srgbClr val="FFFFFF"/>
                    </a:solidFill>
                    <a:latin typeface="+mj-lt"/>
                  </a:endParaRPr>
                </a:p>
              </p:txBody>
            </p:sp>
            <p:sp>
              <p:nvSpPr>
                <p:cNvPr id="900" name="Arc 899">
                  <a:extLst>
                    <a:ext uri="{FF2B5EF4-FFF2-40B4-BE49-F238E27FC236}">
                      <a16:creationId xmlns:a16="http://schemas.microsoft.com/office/drawing/2014/main" id="{E61701AF-E8F9-2B2D-492B-D5C05FC4F74A}"/>
                    </a:ext>
                  </a:extLst>
                </p:cNvPr>
                <p:cNvSpPr/>
                <p:nvPr/>
              </p:nvSpPr>
              <p:spPr>
                <a:xfrm rot="20135281" flipH="1" flipV="1">
                  <a:off x="3018338" y="4195764"/>
                  <a:ext cx="790185" cy="254404"/>
                </a:xfrm>
                <a:prstGeom prst="arc">
                  <a:avLst>
                    <a:gd name="adj1" fmla="val 16200000"/>
                    <a:gd name="adj2" fmla="val 21482698"/>
                  </a:avLst>
                </a:prstGeom>
                <a:noFill/>
                <a:ln w="6350" cap="flat" cmpd="sng" algn="ctr">
                  <a:solidFill>
                    <a:srgbClr val="501A26"/>
                  </a:solidFill>
                  <a:prstDash val="dash"/>
                  <a:miter lim="800000"/>
                  <a:headEnd type="none" w="med" len="med"/>
                  <a:tailEnd type="triangle" w="med" len="med"/>
                </a:ln>
                <a:effectLst/>
              </p:spPr>
              <p:txBody>
                <a:bodyPr rtlCol="0" anchor="ctr"/>
                <a:lstStyle/>
                <a:p>
                  <a:pPr algn="ctr" eaLnBrk="1" fontAlgn="auto" hangingPunct="1">
                    <a:spcBef>
                      <a:spcPts val="0"/>
                    </a:spcBef>
                    <a:spcAft>
                      <a:spcPts val="0"/>
                    </a:spcAft>
                    <a:defRPr/>
                  </a:pPr>
                  <a:endParaRPr lang="en-US" sz="1813" kern="0" dirty="0">
                    <a:solidFill>
                      <a:srgbClr val="FFFFFF"/>
                    </a:solidFill>
                    <a:latin typeface="+mj-lt"/>
                  </a:endParaRPr>
                </a:p>
              </p:txBody>
            </p:sp>
          </p:grpSp>
          <p:grpSp>
            <p:nvGrpSpPr>
              <p:cNvPr id="399" name="Group 398">
                <a:extLst>
                  <a:ext uri="{FF2B5EF4-FFF2-40B4-BE49-F238E27FC236}">
                    <a16:creationId xmlns:a16="http://schemas.microsoft.com/office/drawing/2014/main" id="{EF97F54F-AD34-2F5E-D499-0E12807AA10C}"/>
                  </a:ext>
                </a:extLst>
              </p:cNvPr>
              <p:cNvGrpSpPr/>
              <p:nvPr/>
            </p:nvGrpSpPr>
            <p:grpSpPr>
              <a:xfrm>
                <a:off x="1625202" y="4110048"/>
                <a:ext cx="797667" cy="273131"/>
                <a:chOff x="1178645" y="4110048"/>
                <a:chExt cx="797667" cy="273131"/>
              </a:xfrm>
            </p:grpSpPr>
            <p:cxnSp>
              <p:nvCxnSpPr>
                <p:cNvPr id="463" name="Straight Arrow Connector 462">
                  <a:extLst>
                    <a:ext uri="{FF2B5EF4-FFF2-40B4-BE49-F238E27FC236}">
                      <a16:creationId xmlns:a16="http://schemas.microsoft.com/office/drawing/2014/main" id="{69C9DE5A-BB9C-40FB-602C-38AEE6067AB4}"/>
                    </a:ext>
                  </a:extLst>
                </p:cNvPr>
                <p:cNvCxnSpPr/>
                <p:nvPr/>
              </p:nvCxnSpPr>
              <p:spPr>
                <a:xfrm flipV="1">
                  <a:off x="1260496" y="4110048"/>
                  <a:ext cx="0" cy="233464"/>
                </a:xfrm>
                <a:prstGeom prst="straightConnector1">
                  <a:avLst/>
                </a:prstGeom>
                <a:noFill/>
                <a:ln w="6350" cap="flat" cmpd="sng" algn="ctr">
                  <a:solidFill>
                    <a:srgbClr val="501A26"/>
                  </a:solidFill>
                  <a:prstDash val="solid"/>
                  <a:miter lim="800000"/>
                  <a:tailEnd type="triangle"/>
                </a:ln>
                <a:effectLst/>
              </p:spPr>
            </p:cxnSp>
            <p:sp>
              <p:nvSpPr>
                <p:cNvPr id="464" name="TextBox 463">
                  <a:extLst>
                    <a:ext uri="{FF2B5EF4-FFF2-40B4-BE49-F238E27FC236}">
                      <a16:creationId xmlns:a16="http://schemas.microsoft.com/office/drawing/2014/main" id="{03BB2AB5-2771-3B0A-3415-D4CC9764F0AE}"/>
                    </a:ext>
                  </a:extLst>
                </p:cNvPr>
                <p:cNvSpPr txBox="1"/>
                <p:nvPr/>
              </p:nvSpPr>
              <p:spPr>
                <a:xfrm>
                  <a:off x="1178645" y="4166512"/>
                  <a:ext cx="797667" cy="216667"/>
                </a:xfrm>
                <a:prstGeom prst="rect">
                  <a:avLst/>
                </a:prstGeom>
                <a:noFill/>
              </p:spPr>
              <p:txBody>
                <a:bodyPr wrap="square" rtlCol="0">
                  <a:spAutoFit/>
                </a:bodyPr>
                <a:lstStyle/>
                <a:p>
                  <a:pPr algn="ctr" eaLnBrk="1" fontAlgn="auto" hangingPunct="1">
                    <a:spcBef>
                      <a:spcPts val="0"/>
                    </a:spcBef>
                    <a:spcAft>
                      <a:spcPts val="0"/>
                    </a:spcAft>
                    <a:defRPr/>
                  </a:pPr>
                  <a:r>
                    <a:rPr lang="en-US" sz="1587" b="1" u="sng" kern="0" dirty="0">
                      <a:solidFill>
                        <a:srgbClr val="501A26"/>
                      </a:solidFill>
                      <a:latin typeface="+mj-lt"/>
                    </a:rPr>
                    <a:t>p-αSyn</a:t>
                  </a:r>
                </a:p>
              </p:txBody>
            </p:sp>
          </p:grpSp>
          <p:pic>
            <p:nvPicPr>
              <p:cNvPr id="400" name="Picture 399" descr="A close-up of a colorful pattern&#10;&#10;Description automatically generated">
                <a:extLst>
                  <a:ext uri="{FF2B5EF4-FFF2-40B4-BE49-F238E27FC236}">
                    <a16:creationId xmlns:a16="http://schemas.microsoft.com/office/drawing/2014/main" id="{7B072893-0DFE-DD6B-191B-8F48F1BF5198}"/>
                  </a:ext>
                </a:extLst>
              </p:cNvPr>
              <p:cNvPicPr>
                <a:picLocks noChangeAspect="1"/>
              </p:cNvPicPr>
              <p:nvPr/>
            </p:nvPicPr>
            <p:blipFill rotWithShape="1">
              <a:blip r:embed="rId23" cstate="hqprint">
                <a:extLst>
                  <a:ext uri="{BEBA8EAE-BF5A-486C-A8C5-ECC9F3942E4B}">
                    <a14:imgProps xmlns:a14="http://schemas.microsoft.com/office/drawing/2010/main">
                      <a14:imgLayer r:embed="rId24">
                        <a14:imgEffect>
                          <a14:brightnessContrast bright="20000" contrast="20000"/>
                        </a14:imgEffect>
                      </a14:imgLayer>
                    </a14:imgProps>
                  </a:ext>
                  <a:ext uri="{28A0092B-C50C-407E-A947-70E740481C1C}">
                    <a14:useLocalDpi xmlns:a14="http://schemas.microsoft.com/office/drawing/2010/main"/>
                  </a:ext>
                </a:extLst>
              </a:blip>
              <a:srcRect/>
              <a:stretch/>
            </p:blipFill>
            <p:spPr>
              <a:xfrm>
                <a:off x="1339455" y="4424190"/>
                <a:ext cx="1329286" cy="1329286"/>
              </a:xfrm>
              <a:prstGeom prst="rect">
                <a:avLst/>
              </a:prstGeom>
            </p:spPr>
          </p:pic>
          <p:grpSp>
            <p:nvGrpSpPr>
              <p:cNvPr id="403" name="Group 402">
                <a:extLst>
                  <a:ext uri="{FF2B5EF4-FFF2-40B4-BE49-F238E27FC236}">
                    <a16:creationId xmlns:a16="http://schemas.microsoft.com/office/drawing/2014/main" id="{C30E291E-5711-4DA5-1CC8-1A90AED822C2}"/>
                  </a:ext>
                </a:extLst>
              </p:cNvPr>
              <p:cNvGrpSpPr/>
              <p:nvPr/>
            </p:nvGrpSpPr>
            <p:grpSpPr>
              <a:xfrm>
                <a:off x="1473206" y="4093420"/>
                <a:ext cx="151304" cy="193562"/>
                <a:chOff x="115225" y="4316500"/>
                <a:chExt cx="363163" cy="464588"/>
              </a:xfrm>
            </p:grpSpPr>
            <p:cxnSp>
              <p:nvCxnSpPr>
                <p:cNvPr id="461" name="Straight Connector 460">
                  <a:extLst>
                    <a:ext uri="{FF2B5EF4-FFF2-40B4-BE49-F238E27FC236}">
                      <a16:creationId xmlns:a16="http://schemas.microsoft.com/office/drawing/2014/main" id="{ABD62558-F5E9-04BC-C72E-25547FDDA7CB}"/>
                    </a:ext>
                  </a:extLst>
                </p:cNvPr>
                <p:cNvCxnSpPr/>
                <p:nvPr/>
              </p:nvCxnSpPr>
              <p:spPr>
                <a:xfrm>
                  <a:off x="115225" y="4587523"/>
                  <a:ext cx="116732" cy="193560"/>
                </a:xfrm>
                <a:prstGeom prst="line">
                  <a:avLst/>
                </a:prstGeom>
                <a:noFill/>
                <a:ln w="28575" cap="flat" cmpd="sng" algn="ctr">
                  <a:solidFill>
                    <a:srgbClr val="00B050"/>
                  </a:solidFill>
                  <a:prstDash val="solid"/>
                  <a:miter lim="800000"/>
                </a:ln>
                <a:effectLst/>
              </p:spPr>
            </p:cxnSp>
            <p:cxnSp>
              <p:nvCxnSpPr>
                <p:cNvPr id="462" name="Straight Connector 461">
                  <a:extLst>
                    <a:ext uri="{FF2B5EF4-FFF2-40B4-BE49-F238E27FC236}">
                      <a16:creationId xmlns:a16="http://schemas.microsoft.com/office/drawing/2014/main" id="{4D7257C0-C8F6-239A-54A2-3EB52279DDC9}"/>
                    </a:ext>
                  </a:extLst>
                </p:cNvPr>
                <p:cNvCxnSpPr>
                  <a:cxnSpLocks/>
                </p:cNvCxnSpPr>
                <p:nvPr/>
              </p:nvCxnSpPr>
              <p:spPr>
                <a:xfrm flipV="1">
                  <a:off x="231954" y="4316500"/>
                  <a:ext cx="246434" cy="464588"/>
                </a:xfrm>
                <a:prstGeom prst="line">
                  <a:avLst/>
                </a:prstGeom>
                <a:noFill/>
                <a:ln w="28575" cap="flat" cmpd="sng" algn="ctr">
                  <a:solidFill>
                    <a:srgbClr val="00B050"/>
                  </a:solidFill>
                  <a:prstDash val="solid"/>
                  <a:miter lim="800000"/>
                </a:ln>
                <a:effectLst/>
              </p:spPr>
            </p:cxnSp>
          </p:grpSp>
          <p:sp>
            <p:nvSpPr>
              <p:cNvPr id="405" name="TextBox 404">
                <a:extLst>
                  <a:ext uri="{FF2B5EF4-FFF2-40B4-BE49-F238E27FC236}">
                    <a16:creationId xmlns:a16="http://schemas.microsoft.com/office/drawing/2014/main" id="{3A2F7263-49F7-F505-FBD5-85277BF32AD3}"/>
                  </a:ext>
                </a:extLst>
              </p:cNvPr>
              <p:cNvSpPr txBox="1"/>
              <p:nvPr/>
            </p:nvSpPr>
            <p:spPr>
              <a:xfrm>
                <a:off x="4491507" y="4660332"/>
                <a:ext cx="1037610" cy="373893"/>
              </a:xfrm>
              <a:prstGeom prst="rect">
                <a:avLst/>
              </a:prstGeom>
              <a:noFill/>
            </p:spPr>
            <p:txBody>
              <a:bodyPr wrap="square" rtlCol="0">
                <a:spAutoFit/>
              </a:bodyPr>
              <a:lstStyle/>
              <a:p>
                <a:pPr algn="ctr" eaLnBrk="1" fontAlgn="auto" hangingPunct="1">
                  <a:spcBef>
                    <a:spcPts val="0"/>
                  </a:spcBef>
                  <a:spcAft>
                    <a:spcPts val="0"/>
                  </a:spcAft>
                  <a:defRPr/>
                </a:pPr>
                <a:r>
                  <a:rPr lang="en-US" sz="1587" b="1" u="sng" kern="0" dirty="0">
                    <a:solidFill>
                      <a:srgbClr val="501A26"/>
                    </a:solidFill>
                    <a:latin typeface="+mj-lt"/>
                  </a:rPr>
                  <a:t>Proteasome activity</a:t>
                </a:r>
                <a:endParaRPr lang="en-US" sz="1587" b="1" kern="0" dirty="0">
                  <a:solidFill>
                    <a:srgbClr val="501A26"/>
                  </a:solidFill>
                  <a:latin typeface="+mj-lt"/>
                </a:endParaRPr>
              </a:p>
            </p:txBody>
          </p:sp>
          <p:cxnSp>
            <p:nvCxnSpPr>
              <p:cNvPr id="406" name="Straight Arrow Connector 405">
                <a:extLst>
                  <a:ext uri="{FF2B5EF4-FFF2-40B4-BE49-F238E27FC236}">
                    <a16:creationId xmlns:a16="http://schemas.microsoft.com/office/drawing/2014/main" id="{DDA2CAF7-8580-3059-321E-56F3A3A99328}"/>
                  </a:ext>
                </a:extLst>
              </p:cNvPr>
              <p:cNvCxnSpPr>
                <a:cxnSpLocks/>
              </p:cNvCxnSpPr>
              <p:nvPr/>
            </p:nvCxnSpPr>
            <p:spPr>
              <a:xfrm>
                <a:off x="4586757" y="4660332"/>
                <a:ext cx="0" cy="267268"/>
              </a:xfrm>
              <a:prstGeom prst="straightConnector1">
                <a:avLst/>
              </a:prstGeom>
              <a:noFill/>
              <a:ln w="6350" cap="flat" cmpd="sng" algn="ctr">
                <a:solidFill>
                  <a:srgbClr val="501A26"/>
                </a:solidFill>
                <a:prstDash val="solid"/>
                <a:miter lim="800000"/>
                <a:tailEnd type="triangle"/>
              </a:ln>
              <a:effectLst/>
            </p:spPr>
          </p:cxnSp>
          <p:sp>
            <p:nvSpPr>
              <p:cNvPr id="407" name="Arc 406">
                <a:extLst>
                  <a:ext uri="{FF2B5EF4-FFF2-40B4-BE49-F238E27FC236}">
                    <a16:creationId xmlns:a16="http://schemas.microsoft.com/office/drawing/2014/main" id="{D640F3B4-D151-683E-25DD-B11DA58F5A64}"/>
                  </a:ext>
                </a:extLst>
              </p:cNvPr>
              <p:cNvSpPr/>
              <p:nvPr/>
            </p:nvSpPr>
            <p:spPr>
              <a:xfrm rot="10409907">
                <a:off x="3208306" y="4179633"/>
                <a:ext cx="2434802" cy="771462"/>
              </a:xfrm>
              <a:prstGeom prst="arc">
                <a:avLst>
                  <a:gd name="adj1" fmla="val 16200000"/>
                  <a:gd name="adj2" fmla="val 21550369"/>
                </a:avLst>
              </a:prstGeom>
              <a:noFill/>
              <a:ln w="6350" cap="flat" cmpd="sng" algn="ctr">
                <a:solidFill>
                  <a:srgbClr val="501A26"/>
                </a:solidFill>
                <a:prstDash val="dash"/>
                <a:miter lim="800000"/>
                <a:headEnd type="triangle"/>
              </a:ln>
              <a:effectLst/>
            </p:spPr>
            <p:txBody>
              <a:bodyPr rtlCol="0" anchor="ctr"/>
              <a:lstStyle/>
              <a:p>
                <a:pPr algn="ctr" eaLnBrk="1" fontAlgn="auto" hangingPunct="1">
                  <a:spcBef>
                    <a:spcPts val="0"/>
                  </a:spcBef>
                  <a:spcAft>
                    <a:spcPts val="0"/>
                  </a:spcAft>
                  <a:defRPr/>
                </a:pPr>
                <a:endParaRPr lang="en-US" sz="1813" kern="0" dirty="0">
                  <a:solidFill>
                    <a:srgbClr val="FFFFFF"/>
                  </a:solidFill>
                  <a:latin typeface="+mj-lt"/>
                </a:endParaRPr>
              </a:p>
            </p:txBody>
          </p:sp>
          <p:grpSp>
            <p:nvGrpSpPr>
              <p:cNvPr id="408" name="Group 407">
                <a:extLst>
                  <a:ext uri="{FF2B5EF4-FFF2-40B4-BE49-F238E27FC236}">
                    <a16:creationId xmlns:a16="http://schemas.microsoft.com/office/drawing/2014/main" id="{A72CBFDE-BE49-B0C6-B6D6-1F504FEB6228}"/>
                  </a:ext>
                </a:extLst>
              </p:cNvPr>
              <p:cNvGrpSpPr/>
              <p:nvPr/>
            </p:nvGrpSpPr>
            <p:grpSpPr>
              <a:xfrm>
                <a:off x="4359370" y="4646319"/>
                <a:ext cx="151306" cy="193562"/>
                <a:chOff x="216583" y="4424190"/>
                <a:chExt cx="363166" cy="464588"/>
              </a:xfrm>
            </p:grpSpPr>
            <p:cxnSp>
              <p:nvCxnSpPr>
                <p:cNvPr id="457" name="Straight Connector 456">
                  <a:extLst>
                    <a:ext uri="{FF2B5EF4-FFF2-40B4-BE49-F238E27FC236}">
                      <a16:creationId xmlns:a16="http://schemas.microsoft.com/office/drawing/2014/main" id="{78675933-A66F-FEE1-49FC-5AFE98FDCC4C}"/>
                    </a:ext>
                  </a:extLst>
                </p:cNvPr>
                <p:cNvCxnSpPr/>
                <p:nvPr/>
              </p:nvCxnSpPr>
              <p:spPr>
                <a:xfrm>
                  <a:off x="216583" y="4695218"/>
                  <a:ext cx="116732" cy="193560"/>
                </a:xfrm>
                <a:prstGeom prst="line">
                  <a:avLst/>
                </a:prstGeom>
                <a:noFill/>
                <a:ln w="28575" cap="flat" cmpd="sng" algn="ctr">
                  <a:solidFill>
                    <a:srgbClr val="00B050"/>
                  </a:solidFill>
                  <a:prstDash val="solid"/>
                  <a:miter lim="800000"/>
                </a:ln>
                <a:effectLst/>
              </p:spPr>
            </p:cxnSp>
            <p:cxnSp>
              <p:nvCxnSpPr>
                <p:cNvPr id="458" name="Straight Connector 457">
                  <a:extLst>
                    <a:ext uri="{FF2B5EF4-FFF2-40B4-BE49-F238E27FC236}">
                      <a16:creationId xmlns:a16="http://schemas.microsoft.com/office/drawing/2014/main" id="{2080745D-147E-8022-04CA-722AE179F896}"/>
                    </a:ext>
                  </a:extLst>
                </p:cNvPr>
                <p:cNvCxnSpPr>
                  <a:cxnSpLocks/>
                </p:cNvCxnSpPr>
                <p:nvPr/>
              </p:nvCxnSpPr>
              <p:spPr>
                <a:xfrm flipV="1">
                  <a:off x="333315" y="4424190"/>
                  <a:ext cx="246434" cy="464588"/>
                </a:xfrm>
                <a:prstGeom prst="line">
                  <a:avLst/>
                </a:prstGeom>
                <a:noFill/>
                <a:ln w="28575" cap="flat" cmpd="sng" algn="ctr">
                  <a:solidFill>
                    <a:srgbClr val="00B050"/>
                  </a:solidFill>
                  <a:prstDash val="solid"/>
                  <a:miter lim="800000"/>
                </a:ln>
                <a:effectLst/>
              </p:spPr>
            </p:cxnSp>
          </p:grpSp>
          <p:sp>
            <p:nvSpPr>
              <p:cNvPr id="409" name="Arc 408">
                <a:extLst>
                  <a:ext uri="{FF2B5EF4-FFF2-40B4-BE49-F238E27FC236}">
                    <a16:creationId xmlns:a16="http://schemas.microsoft.com/office/drawing/2014/main" id="{6609C968-33D2-B160-B27E-95EB6A837773}"/>
                  </a:ext>
                </a:extLst>
              </p:cNvPr>
              <p:cNvSpPr/>
              <p:nvPr/>
            </p:nvSpPr>
            <p:spPr>
              <a:xfrm rot="11190093" flipV="1">
                <a:off x="4980701" y="4296809"/>
                <a:ext cx="1877126" cy="957126"/>
              </a:xfrm>
              <a:prstGeom prst="arc">
                <a:avLst>
                  <a:gd name="adj1" fmla="val 16200000"/>
                  <a:gd name="adj2" fmla="val 21550369"/>
                </a:avLst>
              </a:prstGeom>
              <a:noFill/>
              <a:ln w="6350" cap="flat" cmpd="sng" algn="ctr">
                <a:solidFill>
                  <a:srgbClr val="501A26"/>
                </a:solidFill>
                <a:prstDash val="dash"/>
                <a:miter lim="800000"/>
                <a:headEnd type="triangle"/>
              </a:ln>
              <a:effectLst/>
            </p:spPr>
            <p:txBody>
              <a:bodyPr rtlCol="0" anchor="ctr"/>
              <a:lstStyle/>
              <a:p>
                <a:pPr algn="ctr" eaLnBrk="1" fontAlgn="auto" hangingPunct="1">
                  <a:spcBef>
                    <a:spcPts val="0"/>
                  </a:spcBef>
                  <a:spcAft>
                    <a:spcPts val="0"/>
                  </a:spcAft>
                  <a:defRPr/>
                </a:pPr>
                <a:endParaRPr lang="en-US" sz="1813" kern="0" dirty="0">
                  <a:solidFill>
                    <a:srgbClr val="FFFFFF"/>
                  </a:solidFill>
                  <a:latin typeface="+mj-lt"/>
                </a:endParaRPr>
              </a:p>
            </p:txBody>
          </p:sp>
          <p:sp>
            <p:nvSpPr>
              <p:cNvPr id="410" name="TextBox 409">
                <a:extLst>
                  <a:ext uri="{FF2B5EF4-FFF2-40B4-BE49-F238E27FC236}">
                    <a16:creationId xmlns:a16="http://schemas.microsoft.com/office/drawing/2014/main" id="{88EADE4B-B76F-ABB5-B92B-2061863663D0}"/>
                  </a:ext>
                </a:extLst>
              </p:cNvPr>
              <p:cNvSpPr txBox="1"/>
              <p:nvPr/>
            </p:nvSpPr>
            <p:spPr>
              <a:xfrm>
                <a:off x="5711125" y="3938222"/>
                <a:ext cx="1064660" cy="216667"/>
              </a:xfrm>
              <a:prstGeom prst="rect">
                <a:avLst/>
              </a:prstGeom>
              <a:noFill/>
            </p:spPr>
            <p:txBody>
              <a:bodyPr wrap="square" rtlCol="0">
                <a:spAutoFit/>
              </a:bodyPr>
              <a:lstStyle/>
              <a:p>
                <a:pPr algn="ctr" eaLnBrk="1" fontAlgn="auto" hangingPunct="1">
                  <a:spcBef>
                    <a:spcPts val="0"/>
                  </a:spcBef>
                  <a:spcAft>
                    <a:spcPts val="0"/>
                  </a:spcAft>
                  <a:defRPr/>
                </a:pPr>
                <a:endParaRPr lang="en-US" sz="1587" b="1" kern="0" dirty="0">
                  <a:solidFill>
                    <a:srgbClr val="501A26"/>
                  </a:solidFill>
                  <a:latin typeface="+mj-lt"/>
                </a:endParaRPr>
              </a:p>
            </p:txBody>
          </p:sp>
          <p:sp>
            <p:nvSpPr>
              <p:cNvPr id="414" name="TextBox 413">
                <a:extLst>
                  <a:ext uri="{FF2B5EF4-FFF2-40B4-BE49-F238E27FC236}">
                    <a16:creationId xmlns:a16="http://schemas.microsoft.com/office/drawing/2014/main" id="{AD6F101E-8731-F0F6-F8E2-CF96AA93A4BC}"/>
                  </a:ext>
                </a:extLst>
              </p:cNvPr>
              <p:cNvSpPr txBox="1"/>
              <p:nvPr/>
            </p:nvSpPr>
            <p:spPr>
              <a:xfrm>
                <a:off x="4784469" y="5414274"/>
                <a:ext cx="1037610" cy="373893"/>
              </a:xfrm>
              <a:prstGeom prst="rect">
                <a:avLst/>
              </a:prstGeom>
              <a:noFill/>
            </p:spPr>
            <p:txBody>
              <a:bodyPr wrap="square" rtlCol="0">
                <a:spAutoFit/>
              </a:bodyPr>
              <a:lstStyle/>
              <a:p>
                <a:pPr algn="ctr" eaLnBrk="1" fontAlgn="auto" hangingPunct="1">
                  <a:spcBef>
                    <a:spcPts val="0"/>
                  </a:spcBef>
                  <a:spcAft>
                    <a:spcPts val="0"/>
                  </a:spcAft>
                  <a:defRPr/>
                </a:pPr>
                <a:r>
                  <a:rPr lang="en-US" sz="1587" b="1" u="sng" kern="0" dirty="0">
                    <a:solidFill>
                      <a:srgbClr val="501A26"/>
                    </a:solidFill>
                    <a:latin typeface="+mj-lt"/>
                  </a:rPr>
                  <a:t>Mitochondria</a:t>
                </a:r>
              </a:p>
              <a:p>
                <a:pPr algn="ctr" eaLnBrk="1" fontAlgn="auto" hangingPunct="1">
                  <a:spcBef>
                    <a:spcPts val="0"/>
                  </a:spcBef>
                  <a:spcAft>
                    <a:spcPts val="0"/>
                  </a:spcAft>
                  <a:defRPr/>
                </a:pPr>
                <a:r>
                  <a:rPr lang="en-US" sz="1587" b="1" u="sng" kern="0" dirty="0">
                    <a:solidFill>
                      <a:srgbClr val="501A26"/>
                    </a:solidFill>
                    <a:latin typeface="+mj-lt"/>
                  </a:rPr>
                  <a:t>density</a:t>
                </a:r>
              </a:p>
            </p:txBody>
          </p:sp>
          <p:cxnSp>
            <p:nvCxnSpPr>
              <p:cNvPr id="415" name="Straight Arrow Connector 414">
                <a:extLst>
                  <a:ext uri="{FF2B5EF4-FFF2-40B4-BE49-F238E27FC236}">
                    <a16:creationId xmlns:a16="http://schemas.microsoft.com/office/drawing/2014/main" id="{1BC72D24-02F9-AA4B-FA65-EC80189099DC}"/>
                  </a:ext>
                </a:extLst>
              </p:cNvPr>
              <p:cNvCxnSpPr>
                <a:cxnSpLocks/>
              </p:cNvCxnSpPr>
              <p:nvPr/>
            </p:nvCxnSpPr>
            <p:spPr>
              <a:xfrm>
                <a:off x="4888813" y="5466061"/>
                <a:ext cx="0" cy="267268"/>
              </a:xfrm>
              <a:prstGeom prst="straightConnector1">
                <a:avLst/>
              </a:prstGeom>
              <a:noFill/>
              <a:ln w="6350" cap="flat" cmpd="sng" algn="ctr">
                <a:solidFill>
                  <a:srgbClr val="501A26"/>
                </a:solidFill>
                <a:prstDash val="solid"/>
                <a:miter lim="800000"/>
                <a:tailEnd type="triangle"/>
              </a:ln>
              <a:effectLst/>
            </p:spPr>
          </p:cxnSp>
          <p:grpSp>
            <p:nvGrpSpPr>
              <p:cNvPr id="416" name="Group 415">
                <a:extLst>
                  <a:ext uri="{FF2B5EF4-FFF2-40B4-BE49-F238E27FC236}">
                    <a16:creationId xmlns:a16="http://schemas.microsoft.com/office/drawing/2014/main" id="{FCAD5A77-BBD3-F540-6195-6FE45245BD9B}"/>
                  </a:ext>
                </a:extLst>
              </p:cNvPr>
              <p:cNvGrpSpPr/>
              <p:nvPr/>
            </p:nvGrpSpPr>
            <p:grpSpPr>
              <a:xfrm>
                <a:off x="4689467" y="5407658"/>
                <a:ext cx="151306" cy="193561"/>
                <a:chOff x="-4375133" y="5686081"/>
                <a:chExt cx="363166" cy="464588"/>
              </a:xfrm>
            </p:grpSpPr>
            <p:cxnSp>
              <p:nvCxnSpPr>
                <p:cNvPr id="436" name="Straight Connector 435">
                  <a:extLst>
                    <a:ext uri="{FF2B5EF4-FFF2-40B4-BE49-F238E27FC236}">
                      <a16:creationId xmlns:a16="http://schemas.microsoft.com/office/drawing/2014/main" id="{284D9ABA-5500-E763-68CA-129B4E1861D2}"/>
                    </a:ext>
                  </a:extLst>
                </p:cNvPr>
                <p:cNvCxnSpPr/>
                <p:nvPr/>
              </p:nvCxnSpPr>
              <p:spPr>
                <a:xfrm>
                  <a:off x="-4375133" y="5957102"/>
                  <a:ext cx="116731" cy="193561"/>
                </a:xfrm>
                <a:prstGeom prst="line">
                  <a:avLst/>
                </a:prstGeom>
                <a:noFill/>
                <a:ln w="28575" cap="flat" cmpd="sng" algn="ctr">
                  <a:solidFill>
                    <a:srgbClr val="00B050"/>
                  </a:solidFill>
                  <a:prstDash val="solid"/>
                  <a:miter lim="800000"/>
                </a:ln>
                <a:effectLst/>
              </p:spPr>
            </p:cxnSp>
            <p:cxnSp>
              <p:nvCxnSpPr>
                <p:cNvPr id="437" name="Straight Connector 436">
                  <a:extLst>
                    <a:ext uri="{FF2B5EF4-FFF2-40B4-BE49-F238E27FC236}">
                      <a16:creationId xmlns:a16="http://schemas.microsoft.com/office/drawing/2014/main" id="{C7400598-11F8-D913-4D70-D07F580A2A01}"/>
                    </a:ext>
                  </a:extLst>
                </p:cNvPr>
                <p:cNvCxnSpPr>
                  <a:cxnSpLocks/>
                </p:cNvCxnSpPr>
                <p:nvPr/>
              </p:nvCxnSpPr>
              <p:spPr>
                <a:xfrm flipV="1">
                  <a:off x="-4258403" y="5686081"/>
                  <a:ext cx="246436" cy="464588"/>
                </a:xfrm>
                <a:prstGeom prst="line">
                  <a:avLst/>
                </a:prstGeom>
                <a:noFill/>
                <a:ln w="28575" cap="flat" cmpd="sng" algn="ctr">
                  <a:solidFill>
                    <a:srgbClr val="00B050"/>
                  </a:solidFill>
                  <a:prstDash val="solid"/>
                  <a:miter lim="800000"/>
                </a:ln>
                <a:effectLst/>
              </p:spPr>
            </p:cxnSp>
          </p:grpSp>
        </p:grpSp>
      </p:grpSp>
      <p:sp>
        <p:nvSpPr>
          <p:cNvPr id="467" name="Tijdelijke aanduiding voor tekst 59">
            <a:extLst>
              <a:ext uri="{FF2B5EF4-FFF2-40B4-BE49-F238E27FC236}">
                <a16:creationId xmlns:a16="http://schemas.microsoft.com/office/drawing/2014/main" id="{4ADDE9D6-192C-91EF-24A7-BE709D556B42}"/>
              </a:ext>
            </a:extLst>
          </p:cNvPr>
          <p:cNvSpPr txBox="1">
            <a:spLocks/>
          </p:cNvSpPr>
          <p:nvPr/>
        </p:nvSpPr>
        <p:spPr>
          <a:xfrm>
            <a:off x="14208202" y="32548980"/>
            <a:ext cx="10695600" cy="5080302"/>
          </a:xfrm>
          <a:prstGeom prst="rect">
            <a:avLst/>
          </a:prstGeom>
        </p:spPr>
        <p:txBody>
          <a:bodyPr vert="horz" wrap="square" lIns="0" tIns="0" rIns="0" bIns="0" rtlCol="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1pPr>
            <a:lvl2pPr marL="262589"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2pPr>
            <a:lvl3pPr marL="502738"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3pPr>
            <a:lvl4pPr marL="754107"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023429"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pPr>
            <a:endParaRPr lang="en-US" sz="1813" b="1" dirty="0">
              <a:cs typeface="Arial" panose="020B0604020202020204" pitchFamily="34" charset="0"/>
            </a:endParaRPr>
          </a:p>
          <a:p>
            <a:pPr marL="457200" indent="-457200" algn="just" fontAlgn="auto">
              <a:spcAft>
                <a:spcPts val="0"/>
              </a:spcAft>
              <a:buAutoNum type="alphaUcParenR"/>
            </a:pPr>
            <a:r>
              <a:rPr lang="en-US" sz="2400" dirty="0">
                <a:solidFill>
                  <a:srgbClr val="681300"/>
                </a:solidFill>
                <a:latin typeface="GT America" panose="00000500000000000000"/>
                <a:cs typeface="Arial"/>
              </a:rPr>
              <a:t>Representative ICC images of healthy (WT) and GBA N370S mutant DN treated with two concentrations of PFF. Staining for nuclei (DAPI), DN (MAP2), α-Synuclein (αSyn) and </a:t>
            </a:r>
            <a:r>
              <a:rPr lang="en-US" sz="2400" dirty="0" err="1">
                <a:solidFill>
                  <a:srgbClr val="681300"/>
                </a:solidFill>
                <a:latin typeface="GT America" panose="00000500000000000000"/>
                <a:cs typeface="Arial"/>
              </a:rPr>
              <a:t>phospho</a:t>
            </a:r>
            <a:r>
              <a:rPr lang="en-US" sz="2400" dirty="0">
                <a:solidFill>
                  <a:srgbClr val="681300"/>
                </a:solidFill>
                <a:latin typeface="GT America" panose="00000500000000000000"/>
                <a:cs typeface="Arial"/>
              </a:rPr>
              <a:t> αSynuclein (p-αSyn)</a:t>
            </a:r>
          </a:p>
          <a:p>
            <a:pPr marL="457200" indent="-457200" algn="just" fontAlgn="auto">
              <a:spcAft>
                <a:spcPts val="0"/>
              </a:spcAft>
              <a:buAutoNum type="alphaUcParenR"/>
            </a:pPr>
            <a:r>
              <a:rPr lang="en-US" sz="2400" dirty="0">
                <a:solidFill>
                  <a:srgbClr val="681300"/>
                </a:solidFill>
                <a:latin typeface="GT America" panose="00000500000000000000"/>
                <a:cs typeface="Arial"/>
              </a:rPr>
              <a:t>High content quantification of neuronal health, neurite network and phospho-SNCA area and intensity</a:t>
            </a:r>
          </a:p>
          <a:p>
            <a:pPr marL="457200" indent="-457200" algn="just" fontAlgn="auto">
              <a:spcAft>
                <a:spcPts val="0"/>
              </a:spcAft>
              <a:buFont typeface="Arial" panose="020B0604020202020204" pitchFamily="34" charset="0"/>
              <a:buAutoNum type="alphaUcParenR"/>
            </a:pPr>
            <a:r>
              <a:rPr lang="en-US" sz="2400" dirty="0">
                <a:solidFill>
                  <a:srgbClr val="681300"/>
                </a:solidFill>
                <a:latin typeface="GT America" panose="00000500000000000000"/>
                <a:cs typeface="Arial"/>
              </a:rPr>
              <a:t>Quantification of p-αSyn Puncta in WT and GBA mutant DN treated with two concentrations of PFF. Mean ± SD. Significance to respective untreated control (UTC) control. **** p. &lt; 0.0001</a:t>
            </a:r>
          </a:p>
          <a:p>
            <a:pPr marL="457200" indent="-457200" algn="just" fontAlgn="auto">
              <a:spcAft>
                <a:spcPts val="0"/>
              </a:spcAft>
              <a:buFont typeface="Arial" panose="020B0604020202020204" pitchFamily="34" charset="0"/>
              <a:buAutoNum type="alphaUcParenR"/>
            </a:pPr>
            <a:r>
              <a:rPr lang="en-US" sz="2400" dirty="0">
                <a:solidFill>
                  <a:srgbClr val="681300"/>
                </a:solidFill>
                <a:latin typeface="GT America" panose="00000500000000000000"/>
                <a:cs typeface="Arial"/>
              </a:rPr>
              <a:t>Chronic treatment of SNCA PFF treated dopaminergic neurons with rapamycin, led to a significant decrease in phospho-SNCA levels. **** p. &lt; 0.0001 </a:t>
            </a:r>
          </a:p>
          <a:p>
            <a:pPr marL="457200" indent="-457200" algn="just" fontAlgn="auto">
              <a:spcAft>
                <a:spcPts val="0"/>
              </a:spcAft>
              <a:buFont typeface="Arial" panose="020B0604020202020204" pitchFamily="34" charset="0"/>
              <a:buAutoNum type="alphaUcParenR"/>
            </a:pPr>
            <a:endParaRPr lang="en-US" sz="2400" dirty="0">
              <a:solidFill>
                <a:srgbClr val="681300"/>
              </a:solidFill>
              <a:latin typeface="GT America" panose="00000500000000000000"/>
              <a:cs typeface="Arial"/>
            </a:endParaRPr>
          </a:p>
          <a:p>
            <a:pPr marL="457200" indent="-457200" algn="just" fontAlgn="auto">
              <a:spcAft>
                <a:spcPts val="0"/>
              </a:spcAft>
              <a:buAutoNum type="alphaUcParenR"/>
            </a:pPr>
            <a:endParaRPr lang="en-US" sz="2400" dirty="0">
              <a:solidFill>
                <a:srgbClr val="681300"/>
              </a:solidFill>
              <a:latin typeface="GT America" panose="00000500000000000000"/>
              <a:cs typeface="Arial"/>
            </a:endParaRPr>
          </a:p>
        </p:txBody>
      </p:sp>
      <p:sp>
        <p:nvSpPr>
          <p:cNvPr id="51" name="TextBox 50">
            <a:extLst>
              <a:ext uri="{FF2B5EF4-FFF2-40B4-BE49-F238E27FC236}">
                <a16:creationId xmlns:a16="http://schemas.microsoft.com/office/drawing/2014/main" id="{199D0BEB-F1A7-F99B-C064-B4D227CED36B}"/>
              </a:ext>
            </a:extLst>
          </p:cNvPr>
          <p:cNvSpPr txBox="1"/>
          <p:nvPr/>
        </p:nvSpPr>
        <p:spPr>
          <a:xfrm>
            <a:off x="13638105" y="15581012"/>
            <a:ext cx="892226" cy="510909"/>
          </a:xfrm>
          <a:prstGeom prst="rect">
            <a:avLst/>
          </a:prstGeom>
          <a:noFill/>
        </p:spPr>
        <p:txBody>
          <a:bodyPr wrap="square" rtlCol="0">
            <a:spAutoFit/>
          </a:bodyPr>
          <a:lstStyle/>
          <a:p>
            <a:pPr algn="ctr"/>
            <a:r>
              <a:rPr lang="en-US" sz="2720" b="1" dirty="0">
                <a:solidFill>
                  <a:srgbClr val="501A26"/>
                </a:solidFill>
                <a:latin typeface="+mn-lt"/>
              </a:rPr>
              <a:t>B</a:t>
            </a:r>
          </a:p>
        </p:txBody>
      </p:sp>
      <p:sp>
        <p:nvSpPr>
          <p:cNvPr id="52" name="TextBox 51">
            <a:extLst>
              <a:ext uri="{FF2B5EF4-FFF2-40B4-BE49-F238E27FC236}">
                <a16:creationId xmlns:a16="http://schemas.microsoft.com/office/drawing/2014/main" id="{B8B8E178-21C7-41FB-B312-6F4FA9F6A17E}"/>
              </a:ext>
            </a:extLst>
          </p:cNvPr>
          <p:cNvSpPr txBox="1"/>
          <p:nvPr/>
        </p:nvSpPr>
        <p:spPr>
          <a:xfrm>
            <a:off x="13638600" y="21274310"/>
            <a:ext cx="892226" cy="510909"/>
          </a:xfrm>
          <a:prstGeom prst="rect">
            <a:avLst/>
          </a:prstGeom>
          <a:noFill/>
        </p:spPr>
        <p:txBody>
          <a:bodyPr wrap="square" rtlCol="0">
            <a:spAutoFit/>
          </a:bodyPr>
          <a:lstStyle/>
          <a:p>
            <a:pPr algn="ctr"/>
            <a:r>
              <a:rPr lang="en-US" sz="2720" b="1" dirty="0">
                <a:solidFill>
                  <a:srgbClr val="501A26"/>
                </a:solidFill>
                <a:latin typeface="+mn-lt"/>
              </a:rPr>
              <a:t>C</a:t>
            </a:r>
          </a:p>
        </p:txBody>
      </p:sp>
      <p:sp>
        <p:nvSpPr>
          <p:cNvPr id="54" name="Tijdelijke aanduiding voor tekst 8">
            <a:extLst>
              <a:ext uri="{FF2B5EF4-FFF2-40B4-BE49-F238E27FC236}">
                <a16:creationId xmlns:a16="http://schemas.microsoft.com/office/drawing/2014/main" id="{6D910946-3588-F85B-E08A-872660935483}"/>
              </a:ext>
            </a:extLst>
          </p:cNvPr>
          <p:cNvSpPr txBox="1">
            <a:spLocks/>
          </p:cNvSpPr>
          <p:nvPr/>
        </p:nvSpPr>
        <p:spPr>
          <a:xfrm>
            <a:off x="14292217" y="21274310"/>
            <a:ext cx="10794336" cy="1357808"/>
          </a:xfrm>
          <a:prstGeom prst="rect">
            <a:avLst/>
          </a:prstGeom>
        </p:spPr>
        <p:txBody>
          <a:bodyPr vert="horz" wrap="square"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0" hangingPunct="0">
              <a:spcBef>
                <a:spcPct val="0"/>
              </a:spcBef>
            </a:pPr>
            <a:r>
              <a:rPr lang="en-US" sz="2400" b="1" dirty="0">
                <a:solidFill>
                  <a:srgbClr val="501A26"/>
                </a:solidFill>
              </a:rPr>
              <a:t>Treatment of dopaminergic neurons with a-Syn PFF leads to a clear induction of phosphorylated a-Synuclein which can be reversed by rapamycin</a:t>
            </a:r>
          </a:p>
          <a:p>
            <a:pPr fontAlgn="auto">
              <a:spcAft>
                <a:spcPts val="0"/>
              </a:spcAft>
            </a:pPr>
            <a:endParaRPr lang="en-US" sz="2607" b="1" dirty="0">
              <a:solidFill>
                <a:srgbClr val="571626"/>
              </a:solidFill>
            </a:endParaRPr>
          </a:p>
        </p:txBody>
      </p:sp>
      <p:sp>
        <p:nvSpPr>
          <p:cNvPr id="449" name="Tijdelijke aanduiding voor tekst 8">
            <a:extLst>
              <a:ext uri="{FF2B5EF4-FFF2-40B4-BE49-F238E27FC236}">
                <a16:creationId xmlns:a16="http://schemas.microsoft.com/office/drawing/2014/main" id="{9AF827D4-2148-606E-E0B0-DE7B830CACA1}"/>
              </a:ext>
            </a:extLst>
          </p:cNvPr>
          <p:cNvSpPr txBox="1">
            <a:spLocks/>
          </p:cNvSpPr>
          <p:nvPr/>
        </p:nvSpPr>
        <p:spPr>
          <a:xfrm>
            <a:off x="26114631" y="35115367"/>
            <a:ext cx="10254542" cy="896143"/>
          </a:xfrm>
          <a:prstGeom prst="rect">
            <a:avLst/>
          </a:prstGeom>
        </p:spPr>
        <p:txBody>
          <a:bodyPr vert="horz" wrap="square"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pPr>
            <a:r>
              <a:rPr lang="en-US" sz="2607" b="1" dirty="0">
                <a:solidFill>
                  <a:srgbClr val="571626"/>
                </a:solidFill>
              </a:rPr>
              <a:t>Treatment of dopaminergic neurons with a-Syn PFF leads to a 50-40% reduction in proteasome activity</a:t>
            </a:r>
          </a:p>
        </p:txBody>
      </p:sp>
      <p:sp>
        <p:nvSpPr>
          <p:cNvPr id="193" name="Tijdelijke aanduiding voor tekst 8">
            <a:extLst>
              <a:ext uri="{FF2B5EF4-FFF2-40B4-BE49-F238E27FC236}">
                <a16:creationId xmlns:a16="http://schemas.microsoft.com/office/drawing/2014/main" id="{3D41FCA7-D1E2-42D7-29BD-12410E1F77F5}"/>
              </a:ext>
            </a:extLst>
          </p:cNvPr>
          <p:cNvSpPr txBox="1">
            <a:spLocks/>
          </p:cNvSpPr>
          <p:nvPr/>
        </p:nvSpPr>
        <p:spPr>
          <a:xfrm>
            <a:off x="25934996" y="23167927"/>
            <a:ext cx="10216815" cy="1357808"/>
          </a:xfrm>
          <a:prstGeom prst="rect">
            <a:avLst/>
          </a:prstGeom>
        </p:spPr>
        <p:txBody>
          <a:bodyPr vert="horz" wrap="square"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pPr>
            <a:r>
              <a:rPr lang="en-US" sz="2607" b="1" dirty="0">
                <a:solidFill>
                  <a:srgbClr val="571626"/>
                </a:solidFill>
              </a:rPr>
              <a:t>Treatment of dopaminergic neurons with a-Syn PFFs leads to a reduction of mitochondria density</a:t>
            </a:r>
          </a:p>
          <a:p>
            <a:pPr fontAlgn="auto">
              <a:spcAft>
                <a:spcPts val="0"/>
              </a:spcAft>
            </a:pPr>
            <a:endParaRPr lang="en-US" sz="2607" b="1" dirty="0"/>
          </a:p>
        </p:txBody>
      </p:sp>
      <p:grpSp>
        <p:nvGrpSpPr>
          <p:cNvPr id="790" name="Group 789">
            <a:extLst>
              <a:ext uri="{FF2B5EF4-FFF2-40B4-BE49-F238E27FC236}">
                <a16:creationId xmlns:a16="http://schemas.microsoft.com/office/drawing/2014/main" id="{7E5BB9CA-E81E-0FE4-596D-41A3C36D908D}"/>
              </a:ext>
            </a:extLst>
          </p:cNvPr>
          <p:cNvGrpSpPr/>
          <p:nvPr/>
        </p:nvGrpSpPr>
        <p:grpSpPr>
          <a:xfrm>
            <a:off x="39577751" y="26665615"/>
            <a:ext cx="3552380" cy="2314081"/>
            <a:chOff x="28925794" y="19422349"/>
            <a:chExt cx="3405435" cy="2218359"/>
          </a:xfrm>
        </p:grpSpPr>
        <p:grpSp>
          <p:nvGrpSpPr>
            <p:cNvPr id="388" name="Group 387">
              <a:extLst>
                <a:ext uri="{FF2B5EF4-FFF2-40B4-BE49-F238E27FC236}">
                  <a16:creationId xmlns:a16="http://schemas.microsoft.com/office/drawing/2014/main" id="{7DEAEC59-6BF5-1E06-DECE-0CEC4993CFFD}"/>
                </a:ext>
              </a:extLst>
            </p:cNvPr>
            <p:cNvGrpSpPr/>
            <p:nvPr/>
          </p:nvGrpSpPr>
          <p:grpSpPr>
            <a:xfrm>
              <a:off x="29637059" y="19666744"/>
              <a:ext cx="194810" cy="81548"/>
              <a:chOff x="32646938" y="19688175"/>
              <a:chExt cx="409575" cy="171450"/>
            </a:xfrm>
          </p:grpSpPr>
          <p:grpSp>
            <p:nvGrpSpPr>
              <p:cNvPr id="864" name="Group 863">
                <a:extLst>
                  <a:ext uri="{FF2B5EF4-FFF2-40B4-BE49-F238E27FC236}">
                    <a16:creationId xmlns:a16="http://schemas.microsoft.com/office/drawing/2014/main" id="{870C57E0-BBFE-341F-5B40-C2738562ECFC}"/>
                  </a:ext>
                </a:extLst>
              </p:cNvPr>
              <p:cNvGrpSpPr/>
              <p:nvPr/>
            </p:nvGrpSpPr>
            <p:grpSpPr>
              <a:xfrm>
                <a:off x="32646938" y="19702463"/>
                <a:ext cx="409575" cy="157162"/>
                <a:chOff x="32646938" y="19702463"/>
                <a:chExt cx="409575" cy="157162"/>
              </a:xfrm>
            </p:grpSpPr>
            <p:sp>
              <p:nvSpPr>
                <p:cNvPr id="868" name="Freeform: Shape 867">
                  <a:extLst>
                    <a:ext uri="{FF2B5EF4-FFF2-40B4-BE49-F238E27FC236}">
                      <a16:creationId xmlns:a16="http://schemas.microsoft.com/office/drawing/2014/main" id="{DE94DB57-B980-1FB9-B58E-983ACAFC5F27}"/>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69" name="Freeform: Shape 868">
                  <a:extLst>
                    <a:ext uri="{FF2B5EF4-FFF2-40B4-BE49-F238E27FC236}">
                      <a16:creationId xmlns:a16="http://schemas.microsoft.com/office/drawing/2014/main" id="{9012ACBB-7343-49F7-4AC4-06D8B220A9A6}"/>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865" name="Freeform: Shape 864">
                <a:extLst>
                  <a:ext uri="{FF2B5EF4-FFF2-40B4-BE49-F238E27FC236}">
                    <a16:creationId xmlns:a16="http://schemas.microsoft.com/office/drawing/2014/main" id="{339CBBC6-FEC4-1474-EC15-C4BEEE7BB816}"/>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66" name="Freeform: Shape 865">
                <a:extLst>
                  <a:ext uri="{FF2B5EF4-FFF2-40B4-BE49-F238E27FC236}">
                    <a16:creationId xmlns:a16="http://schemas.microsoft.com/office/drawing/2014/main" id="{5B1E9965-3572-371C-36DD-0D28030EF0A5}"/>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67" name="Freeform: Shape 866">
                <a:extLst>
                  <a:ext uri="{FF2B5EF4-FFF2-40B4-BE49-F238E27FC236}">
                    <a16:creationId xmlns:a16="http://schemas.microsoft.com/office/drawing/2014/main" id="{78BD1828-82AF-FA97-9775-42D33CC9924C}"/>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524" name="Group 523">
              <a:extLst>
                <a:ext uri="{FF2B5EF4-FFF2-40B4-BE49-F238E27FC236}">
                  <a16:creationId xmlns:a16="http://schemas.microsoft.com/office/drawing/2014/main" id="{C0419999-D4DE-310F-C33B-8A06D87A5B3A}"/>
                </a:ext>
              </a:extLst>
            </p:cNvPr>
            <p:cNvGrpSpPr/>
            <p:nvPr/>
          </p:nvGrpSpPr>
          <p:grpSpPr>
            <a:xfrm>
              <a:off x="28993024" y="20051471"/>
              <a:ext cx="1443360" cy="476899"/>
              <a:chOff x="29754881" y="19566659"/>
              <a:chExt cx="1443360" cy="476899"/>
            </a:xfrm>
          </p:grpSpPr>
          <p:grpSp>
            <p:nvGrpSpPr>
              <p:cNvPr id="389" name="Group 388">
                <a:extLst>
                  <a:ext uri="{FF2B5EF4-FFF2-40B4-BE49-F238E27FC236}">
                    <a16:creationId xmlns:a16="http://schemas.microsoft.com/office/drawing/2014/main" id="{D13479EB-E503-18E7-7C54-E8AD4FC625E0}"/>
                  </a:ext>
                </a:extLst>
              </p:cNvPr>
              <p:cNvGrpSpPr/>
              <p:nvPr/>
            </p:nvGrpSpPr>
            <p:grpSpPr>
              <a:xfrm>
                <a:off x="29760569" y="19566659"/>
                <a:ext cx="80963" cy="215907"/>
                <a:chOff x="29760569" y="19566659"/>
                <a:chExt cx="80963" cy="215907"/>
              </a:xfrm>
            </p:grpSpPr>
            <p:sp>
              <p:nvSpPr>
                <p:cNvPr id="861" name="Freeform: Shape 860">
                  <a:extLst>
                    <a:ext uri="{FF2B5EF4-FFF2-40B4-BE49-F238E27FC236}">
                      <a16:creationId xmlns:a16="http://schemas.microsoft.com/office/drawing/2014/main" id="{F0ADD852-F03E-4B3F-EE36-C10DD16D7966}"/>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62" name="Freeform: Shape 861">
                  <a:extLst>
                    <a:ext uri="{FF2B5EF4-FFF2-40B4-BE49-F238E27FC236}">
                      <a16:creationId xmlns:a16="http://schemas.microsoft.com/office/drawing/2014/main" id="{DC8E31EE-BFD9-B4EA-FF19-D89371D43B52}"/>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63" name="Oval 862">
                  <a:extLst>
                    <a:ext uri="{FF2B5EF4-FFF2-40B4-BE49-F238E27FC236}">
                      <a16:creationId xmlns:a16="http://schemas.microsoft.com/office/drawing/2014/main" id="{D1B30A83-F4C9-7604-AA95-E4E19F2A45C7}"/>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390" name="Group 389">
                <a:extLst>
                  <a:ext uri="{FF2B5EF4-FFF2-40B4-BE49-F238E27FC236}">
                    <a16:creationId xmlns:a16="http://schemas.microsoft.com/office/drawing/2014/main" id="{52104928-1A6E-D0FF-3895-80D567E05EFE}"/>
                  </a:ext>
                </a:extLst>
              </p:cNvPr>
              <p:cNvGrpSpPr/>
              <p:nvPr/>
            </p:nvGrpSpPr>
            <p:grpSpPr>
              <a:xfrm>
                <a:off x="29850627" y="19566659"/>
                <a:ext cx="80963" cy="215907"/>
                <a:chOff x="29760569" y="19566659"/>
                <a:chExt cx="80963" cy="215907"/>
              </a:xfrm>
            </p:grpSpPr>
            <p:sp>
              <p:nvSpPr>
                <p:cNvPr id="858" name="Freeform: Shape 857">
                  <a:extLst>
                    <a:ext uri="{FF2B5EF4-FFF2-40B4-BE49-F238E27FC236}">
                      <a16:creationId xmlns:a16="http://schemas.microsoft.com/office/drawing/2014/main" id="{6819E26E-056E-C92C-87BE-65B45B1C2B64}"/>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59" name="Freeform: Shape 858">
                  <a:extLst>
                    <a:ext uri="{FF2B5EF4-FFF2-40B4-BE49-F238E27FC236}">
                      <a16:creationId xmlns:a16="http://schemas.microsoft.com/office/drawing/2014/main" id="{01337A15-8BB1-D4C1-70BD-28776A8E62FC}"/>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60" name="Oval 859">
                  <a:extLst>
                    <a:ext uri="{FF2B5EF4-FFF2-40B4-BE49-F238E27FC236}">
                      <a16:creationId xmlns:a16="http://schemas.microsoft.com/office/drawing/2014/main" id="{D5719A9B-370F-A048-6E80-5D794FC69424}"/>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391" name="Group 390">
                <a:extLst>
                  <a:ext uri="{FF2B5EF4-FFF2-40B4-BE49-F238E27FC236}">
                    <a16:creationId xmlns:a16="http://schemas.microsoft.com/office/drawing/2014/main" id="{40659F9E-4A3B-A002-8BE6-6909B9CAD7C1}"/>
                  </a:ext>
                </a:extLst>
              </p:cNvPr>
              <p:cNvGrpSpPr/>
              <p:nvPr/>
            </p:nvGrpSpPr>
            <p:grpSpPr>
              <a:xfrm>
                <a:off x="29939066" y="19566659"/>
                <a:ext cx="80963" cy="215907"/>
                <a:chOff x="29760569" y="19566659"/>
                <a:chExt cx="80963" cy="215907"/>
              </a:xfrm>
            </p:grpSpPr>
            <p:sp>
              <p:nvSpPr>
                <p:cNvPr id="855" name="Freeform: Shape 854">
                  <a:extLst>
                    <a:ext uri="{FF2B5EF4-FFF2-40B4-BE49-F238E27FC236}">
                      <a16:creationId xmlns:a16="http://schemas.microsoft.com/office/drawing/2014/main" id="{F0C07059-C8F2-FC4C-5112-FE609B5C8561}"/>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56" name="Freeform: Shape 855">
                  <a:extLst>
                    <a:ext uri="{FF2B5EF4-FFF2-40B4-BE49-F238E27FC236}">
                      <a16:creationId xmlns:a16="http://schemas.microsoft.com/office/drawing/2014/main" id="{13D359BF-834D-E98F-0B6B-FF5DC0F0E307}"/>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57" name="Oval 856">
                  <a:extLst>
                    <a:ext uri="{FF2B5EF4-FFF2-40B4-BE49-F238E27FC236}">
                      <a16:creationId xmlns:a16="http://schemas.microsoft.com/office/drawing/2014/main" id="{EFE3F4AD-C175-5645-F8E6-4890787D2336}"/>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392" name="Group 391">
                <a:extLst>
                  <a:ext uri="{FF2B5EF4-FFF2-40B4-BE49-F238E27FC236}">
                    <a16:creationId xmlns:a16="http://schemas.microsoft.com/office/drawing/2014/main" id="{92EB2885-8521-8180-4F90-A5EB62FF9239}"/>
                  </a:ext>
                </a:extLst>
              </p:cNvPr>
              <p:cNvGrpSpPr/>
              <p:nvPr/>
            </p:nvGrpSpPr>
            <p:grpSpPr>
              <a:xfrm>
                <a:off x="30029124" y="19566659"/>
                <a:ext cx="80963" cy="215907"/>
                <a:chOff x="29760569" y="19566659"/>
                <a:chExt cx="80963" cy="215907"/>
              </a:xfrm>
            </p:grpSpPr>
            <p:sp>
              <p:nvSpPr>
                <p:cNvPr id="852" name="Freeform: Shape 851">
                  <a:extLst>
                    <a:ext uri="{FF2B5EF4-FFF2-40B4-BE49-F238E27FC236}">
                      <a16:creationId xmlns:a16="http://schemas.microsoft.com/office/drawing/2014/main" id="{7F0FED2D-BD19-DA93-62A0-B141B720BE18}"/>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53" name="Freeform: Shape 852">
                  <a:extLst>
                    <a:ext uri="{FF2B5EF4-FFF2-40B4-BE49-F238E27FC236}">
                      <a16:creationId xmlns:a16="http://schemas.microsoft.com/office/drawing/2014/main" id="{6E6A1FAA-9FDA-057D-6A60-53F33104B196}"/>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54" name="Oval 853">
                  <a:extLst>
                    <a:ext uri="{FF2B5EF4-FFF2-40B4-BE49-F238E27FC236}">
                      <a16:creationId xmlns:a16="http://schemas.microsoft.com/office/drawing/2014/main" id="{807A4F3B-BB1E-FA22-7454-A3776745C4A8}"/>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393" name="Group 392">
                <a:extLst>
                  <a:ext uri="{FF2B5EF4-FFF2-40B4-BE49-F238E27FC236}">
                    <a16:creationId xmlns:a16="http://schemas.microsoft.com/office/drawing/2014/main" id="{D15187DC-DE7B-48D0-C53F-3EB2DF9E5144}"/>
                  </a:ext>
                </a:extLst>
              </p:cNvPr>
              <p:cNvGrpSpPr/>
              <p:nvPr/>
            </p:nvGrpSpPr>
            <p:grpSpPr>
              <a:xfrm>
                <a:off x="30119611" y="19566659"/>
                <a:ext cx="80963" cy="215907"/>
                <a:chOff x="29760569" y="19566659"/>
                <a:chExt cx="80963" cy="215907"/>
              </a:xfrm>
            </p:grpSpPr>
            <p:sp>
              <p:nvSpPr>
                <p:cNvPr id="849" name="Freeform: Shape 848">
                  <a:extLst>
                    <a:ext uri="{FF2B5EF4-FFF2-40B4-BE49-F238E27FC236}">
                      <a16:creationId xmlns:a16="http://schemas.microsoft.com/office/drawing/2014/main" id="{AE9C8591-B664-3D63-1E2B-CA9A325F2015}"/>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50" name="Freeform: Shape 849">
                  <a:extLst>
                    <a:ext uri="{FF2B5EF4-FFF2-40B4-BE49-F238E27FC236}">
                      <a16:creationId xmlns:a16="http://schemas.microsoft.com/office/drawing/2014/main" id="{3C89E318-A503-1465-403C-01440C6376CE}"/>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51" name="Oval 850">
                  <a:extLst>
                    <a:ext uri="{FF2B5EF4-FFF2-40B4-BE49-F238E27FC236}">
                      <a16:creationId xmlns:a16="http://schemas.microsoft.com/office/drawing/2014/main" id="{A4614759-B869-1053-8A81-8D58001FB793}"/>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01" name="Group 400">
                <a:extLst>
                  <a:ext uri="{FF2B5EF4-FFF2-40B4-BE49-F238E27FC236}">
                    <a16:creationId xmlns:a16="http://schemas.microsoft.com/office/drawing/2014/main" id="{51C30342-1413-6F15-F25C-DAC3898342C6}"/>
                  </a:ext>
                </a:extLst>
              </p:cNvPr>
              <p:cNvGrpSpPr/>
              <p:nvPr/>
            </p:nvGrpSpPr>
            <p:grpSpPr>
              <a:xfrm>
                <a:off x="30209669" y="19566659"/>
                <a:ext cx="80963" cy="215907"/>
                <a:chOff x="29760569" y="19566659"/>
                <a:chExt cx="80963" cy="215907"/>
              </a:xfrm>
            </p:grpSpPr>
            <p:sp>
              <p:nvSpPr>
                <p:cNvPr id="846" name="Freeform: Shape 845">
                  <a:extLst>
                    <a:ext uri="{FF2B5EF4-FFF2-40B4-BE49-F238E27FC236}">
                      <a16:creationId xmlns:a16="http://schemas.microsoft.com/office/drawing/2014/main" id="{2CCB9188-C734-895A-7C3D-E10184A8BD13}"/>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47" name="Freeform: Shape 846">
                  <a:extLst>
                    <a:ext uri="{FF2B5EF4-FFF2-40B4-BE49-F238E27FC236}">
                      <a16:creationId xmlns:a16="http://schemas.microsoft.com/office/drawing/2014/main" id="{0B12D27B-B7D1-BE3E-41A2-9700BFFF8DEB}"/>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48" name="Oval 847">
                  <a:extLst>
                    <a:ext uri="{FF2B5EF4-FFF2-40B4-BE49-F238E27FC236}">
                      <a16:creationId xmlns:a16="http://schemas.microsoft.com/office/drawing/2014/main" id="{9E2CD8FE-B877-9029-A3FB-B49F6BC33CB8}"/>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02" name="Group 401">
                <a:extLst>
                  <a:ext uri="{FF2B5EF4-FFF2-40B4-BE49-F238E27FC236}">
                    <a16:creationId xmlns:a16="http://schemas.microsoft.com/office/drawing/2014/main" id="{51EA524E-77F9-B9F2-00BA-299F546014E7}"/>
                  </a:ext>
                </a:extLst>
              </p:cNvPr>
              <p:cNvGrpSpPr/>
              <p:nvPr/>
            </p:nvGrpSpPr>
            <p:grpSpPr>
              <a:xfrm>
                <a:off x="30298108" y="19566659"/>
                <a:ext cx="80963" cy="215907"/>
                <a:chOff x="29760569" y="19566659"/>
                <a:chExt cx="80963" cy="215907"/>
              </a:xfrm>
            </p:grpSpPr>
            <p:sp>
              <p:nvSpPr>
                <p:cNvPr id="843" name="Freeform: Shape 842">
                  <a:extLst>
                    <a:ext uri="{FF2B5EF4-FFF2-40B4-BE49-F238E27FC236}">
                      <a16:creationId xmlns:a16="http://schemas.microsoft.com/office/drawing/2014/main" id="{D49E51B4-C665-BE23-E5A1-05279F1750BA}"/>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44" name="Freeform: Shape 843">
                  <a:extLst>
                    <a:ext uri="{FF2B5EF4-FFF2-40B4-BE49-F238E27FC236}">
                      <a16:creationId xmlns:a16="http://schemas.microsoft.com/office/drawing/2014/main" id="{3D93ADD1-DCB6-5B80-2719-06389A68D900}"/>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45" name="Oval 844">
                  <a:extLst>
                    <a:ext uri="{FF2B5EF4-FFF2-40B4-BE49-F238E27FC236}">
                      <a16:creationId xmlns:a16="http://schemas.microsoft.com/office/drawing/2014/main" id="{07000C6E-582E-90A9-1574-E9952054BD00}"/>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04" name="Group 403">
                <a:extLst>
                  <a:ext uri="{FF2B5EF4-FFF2-40B4-BE49-F238E27FC236}">
                    <a16:creationId xmlns:a16="http://schemas.microsoft.com/office/drawing/2014/main" id="{1C4C1283-3344-CA7B-1CD5-960B00A6F1C1}"/>
                  </a:ext>
                </a:extLst>
              </p:cNvPr>
              <p:cNvGrpSpPr/>
              <p:nvPr/>
            </p:nvGrpSpPr>
            <p:grpSpPr>
              <a:xfrm>
                <a:off x="30388166" y="19566659"/>
                <a:ext cx="80963" cy="215907"/>
                <a:chOff x="29760569" y="19566659"/>
                <a:chExt cx="80963" cy="215907"/>
              </a:xfrm>
            </p:grpSpPr>
            <p:sp>
              <p:nvSpPr>
                <p:cNvPr id="840" name="Freeform: Shape 839">
                  <a:extLst>
                    <a:ext uri="{FF2B5EF4-FFF2-40B4-BE49-F238E27FC236}">
                      <a16:creationId xmlns:a16="http://schemas.microsoft.com/office/drawing/2014/main" id="{2A2226B7-EB8E-5B73-FF00-4C2555283D44}"/>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41" name="Freeform: Shape 840">
                  <a:extLst>
                    <a:ext uri="{FF2B5EF4-FFF2-40B4-BE49-F238E27FC236}">
                      <a16:creationId xmlns:a16="http://schemas.microsoft.com/office/drawing/2014/main" id="{19853510-4C01-FE5A-BC64-7FFB8E044002}"/>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42" name="Oval 841">
                  <a:extLst>
                    <a:ext uri="{FF2B5EF4-FFF2-40B4-BE49-F238E27FC236}">
                      <a16:creationId xmlns:a16="http://schemas.microsoft.com/office/drawing/2014/main" id="{144E3C90-F5A9-37AB-B0C9-0AC108BF8A80}"/>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11" name="Group 410">
                <a:extLst>
                  <a:ext uri="{FF2B5EF4-FFF2-40B4-BE49-F238E27FC236}">
                    <a16:creationId xmlns:a16="http://schemas.microsoft.com/office/drawing/2014/main" id="{0CE53285-4657-5CC8-63ED-0CB2A6F9505C}"/>
                  </a:ext>
                </a:extLst>
              </p:cNvPr>
              <p:cNvGrpSpPr/>
              <p:nvPr/>
            </p:nvGrpSpPr>
            <p:grpSpPr>
              <a:xfrm flipV="1">
                <a:off x="29754881" y="19818126"/>
                <a:ext cx="80963" cy="215907"/>
                <a:chOff x="29760569" y="19566659"/>
                <a:chExt cx="80963" cy="215907"/>
              </a:xfrm>
            </p:grpSpPr>
            <p:sp>
              <p:nvSpPr>
                <p:cNvPr id="837" name="Freeform: Shape 836">
                  <a:extLst>
                    <a:ext uri="{FF2B5EF4-FFF2-40B4-BE49-F238E27FC236}">
                      <a16:creationId xmlns:a16="http://schemas.microsoft.com/office/drawing/2014/main" id="{99BA6467-2FFF-6C17-F6A8-E185E561B97E}"/>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38" name="Freeform: Shape 837">
                  <a:extLst>
                    <a:ext uri="{FF2B5EF4-FFF2-40B4-BE49-F238E27FC236}">
                      <a16:creationId xmlns:a16="http://schemas.microsoft.com/office/drawing/2014/main" id="{89EE727A-947A-E47D-07EA-9F11D7C769D5}"/>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39" name="Oval 838">
                  <a:extLst>
                    <a:ext uri="{FF2B5EF4-FFF2-40B4-BE49-F238E27FC236}">
                      <a16:creationId xmlns:a16="http://schemas.microsoft.com/office/drawing/2014/main" id="{B055B924-66E2-87AF-DF54-92B67B9A7EF0}"/>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12" name="Group 411">
                <a:extLst>
                  <a:ext uri="{FF2B5EF4-FFF2-40B4-BE49-F238E27FC236}">
                    <a16:creationId xmlns:a16="http://schemas.microsoft.com/office/drawing/2014/main" id="{37F40510-7DA2-9155-9BC1-060C07B60D61}"/>
                  </a:ext>
                </a:extLst>
              </p:cNvPr>
              <p:cNvGrpSpPr/>
              <p:nvPr/>
            </p:nvGrpSpPr>
            <p:grpSpPr>
              <a:xfrm flipV="1">
                <a:off x="29844939" y="19818126"/>
                <a:ext cx="80963" cy="215907"/>
                <a:chOff x="29760569" y="19566659"/>
                <a:chExt cx="80963" cy="215907"/>
              </a:xfrm>
            </p:grpSpPr>
            <p:sp>
              <p:nvSpPr>
                <p:cNvPr id="834" name="Freeform: Shape 833">
                  <a:extLst>
                    <a:ext uri="{FF2B5EF4-FFF2-40B4-BE49-F238E27FC236}">
                      <a16:creationId xmlns:a16="http://schemas.microsoft.com/office/drawing/2014/main" id="{6EF5161C-28DE-F367-2BBA-1AC931674577}"/>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35" name="Freeform: Shape 834">
                  <a:extLst>
                    <a:ext uri="{FF2B5EF4-FFF2-40B4-BE49-F238E27FC236}">
                      <a16:creationId xmlns:a16="http://schemas.microsoft.com/office/drawing/2014/main" id="{9D57C30B-917F-D010-2418-5BCEAE329840}"/>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36" name="Oval 835">
                  <a:extLst>
                    <a:ext uri="{FF2B5EF4-FFF2-40B4-BE49-F238E27FC236}">
                      <a16:creationId xmlns:a16="http://schemas.microsoft.com/office/drawing/2014/main" id="{F73D3DFF-3AFC-9805-107D-34E5DD16D0C0}"/>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17" name="Group 416">
                <a:extLst>
                  <a:ext uri="{FF2B5EF4-FFF2-40B4-BE49-F238E27FC236}">
                    <a16:creationId xmlns:a16="http://schemas.microsoft.com/office/drawing/2014/main" id="{EDE953F6-9A7E-79C2-71F7-4EFD607B30E0}"/>
                  </a:ext>
                </a:extLst>
              </p:cNvPr>
              <p:cNvGrpSpPr/>
              <p:nvPr/>
            </p:nvGrpSpPr>
            <p:grpSpPr>
              <a:xfrm flipV="1">
                <a:off x="29933378" y="19818126"/>
                <a:ext cx="80963" cy="215907"/>
                <a:chOff x="29760569" y="19566659"/>
                <a:chExt cx="80963" cy="215907"/>
              </a:xfrm>
            </p:grpSpPr>
            <p:sp>
              <p:nvSpPr>
                <p:cNvPr id="831" name="Freeform: Shape 830">
                  <a:extLst>
                    <a:ext uri="{FF2B5EF4-FFF2-40B4-BE49-F238E27FC236}">
                      <a16:creationId xmlns:a16="http://schemas.microsoft.com/office/drawing/2014/main" id="{E46D7FAF-C7DA-431E-840A-A51F7B431F4B}"/>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32" name="Freeform: Shape 831">
                  <a:extLst>
                    <a:ext uri="{FF2B5EF4-FFF2-40B4-BE49-F238E27FC236}">
                      <a16:creationId xmlns:a16="http://schemas.microsoft.com/office/drawing/2014/main" id="{51956917-F3FC-E6DD-74ED-2FEA7E4CF277}"/>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33" name="Oval 832">
                  <a:extLst>
                    <a:ext uri="{FF2B5EF4-FFF2-40B4-BE49-F238E27FC236}">
                      <a16:creationId xmlns:a16="http://schemas.microsoft.com/office/drawing/2014/main" id="{C3EBC000-746F-DD10-92BB-3C1C5882BED1}"/>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18" name="Group 417">
                <a:extLst>
                  <a:ext uri="{FF2B5EF4-FFF2-40B4-BE49-F238E27FC236}">
                    <a16:creationId xmlns:a16="http://schemas.microsoft.com/office/drawing/2014/main" id="{98619C24-CED0-2F53-5741-6E022475867A}"/>
                  </a:ext>
                </a:extLst>
              </p:cNvPr>
              <p:cNvGrpSpPr/>
              <p:nvPr/>
            </p:nvGrpSpPr>
            <p:grpSpPr>
              <a:xfrm flipV="1">
                <a:off x="30023436" y="19818126"/>
                <a:ext cx="80963" cy="215907"/>
                <a:chOff x="29760569" y="19566659"/>
                <a:chExt cx="80963" cy="215907"/>
              </a:xfrm>
            </p:grpSpPr>
            <p:sp>
              <p:nvSpPr>
                <p:cNvPr id="828" name="Freeform: Shape 827">
                  <a:extLst>
                    <a:ext uri="{FF2B5EF4-FFF2-40B4-BE49-F238E27FC236}">
                      <a16:creationId xmlns:a16="http://schemas.microsoft.com/office/drawing/2014/main" id="{9352EA57-55D9-D15E-A0B4-D2AA50418092}"/>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29" name="Freeform: Shape 828">
                  <a:extLst>
                    <a:ext uri="{FF2B5EF4-FFF2-40B4-BE49-F238E27FC236}">
                      <a16:creationId xmlns:a16="http://schemas.microsoft.com/office/drawing/2014/main" id="{EBE7F539-F0D5-1001-52A4-808A43AD7B2F}"/>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30" name="Oval 829">
                  <a:extLst>
                    <a:ext uri="{FF2B5EF4-FFF2-40B4-BE49-F238E27FC236}">
                      <a16:creationId xmlns:a16="http://schemas.microsoft.com/office/drawing/2014/main" id="{3750D407-9CF6-AB4E-03EC-A4E5AC37925C}"/>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19" name="Group 418">
                <a:extLst>
                  <a:ext uri="{FF2B5EF4-FFF2-40B4-BE49-F238E27FC236}">
                    <a16:creationId xmlns:a16="http://schemas.microsoft.com/office/drawing/2014/main" id="{8E3E5339-6E22-E27B-23C4-66BB8522ED3A}"/>
                  </a:ext>
                </a:extLst>
              </p:cNvPr>
              <p:cNvGrpSpPr/>
              <p:nvPr/>
            </p:nvGrpSpPr>
            <p:grpSpPr>
              <a:xfrm flipV="1">
                <a:off x="30113923" y="19818126"/>
                <a:ext cx="80963" cy="215907"/>
                <a:chOff x="29760569" y="19566659"/>
                <a:chExt cx="80963" cy="215907"/>
              </a:xfrm>
            </p:grpSpPr>
            <p:sp>
              <p:nvSpPr>
                <p:cNvPr id="825" name="Freeform: Shape 824">
                  <a:extLst>
                    <a:ext uri="{FF2B5EF4-FFF2-40B4-BE49-F238E27FC236}">
                      <a16:creationId xmlns:a16="http://schemas.microsoft.com/office/drawing/2014/main" id="{CBF8A67E-6DDD-9D07-0A47-91B061F75B68}"/>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26" name="Freeform: Shape 825">
                  <a:extLst>
                    <a:ext uri="{FF2B5EF4-FFF2-40B4-BE49-F238E27FC236}">
                      <a16:creationId xmlns:a16="http://schemas.microsoft.com/office/drawing/2014/main" id="{41488109-9D8D-7F7F-C492-D83647946ECC}"/>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27" name="Oval 826">
                  <a:extLst>
                    <a:ext uri="{FF2B5EF4-FFF2-40B4-BE49-F238E27FC236}">
                      <a16:creationId xmlns:a16="http://schemas.microsoft.com/office/drawing/2014/main" id="{5041AD9A-B36C-2819-6618-EDDA69AD1774}"/>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20" name="Group 419">
                <a:extLst>
                  <a:ext uri="{FF2B5EF4-FFF2-40B4-BE49-F238E27FC236}">
                    <a16:creationId xmlns:a16="http://schemas.microsoft.com/office/drawing/2014/main" id="{CDD5F9B2-3D38-FD7E-AE00-ED33F63CE61A}"/>
                  </a:ext>
                </a:extLst>
              </p:cNvPr>
              <p:cNvGrpSpPr/>
              <p:nvPr/>
            </p:nvGrpSpPr>
            <p:grpSpPr>
              <a:xfrm flipV="1">
                <a:off x="30203981" y="19818126"/>
                <a:ext cx="80963" cy="215907"/>
                <a:chOff x="29760569" y="19566659"/>
                <a:chExt cx="80963" cy="215907"/>
              </a:xfrm>
            </p:grpSpPr>
            <p:sp>
              <p:nvSpPr>
                <p:cNvPr id="822" name="Freeform: Shape 821">
                  <a:extLst>
                    <a:ext uri="{FF2B5EF4-FFF2-40B4-BE49-F238E27FC236}">
                      <a16:creationId xmlns:a16="http://schemas.microsoft.com/office/drawing/2014/main" id="{C82F775D-FE31-4A41-8D85-D57F17F836F4}"/>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23" name="Freeform: Shape 822">
                  <a:extLst>
                    <a:ext uri="{FF2B5EF4-FFF2-40B4-BE49-F238E27FC236}">
                      <a16:creationId xmlns:a16="http://schemas.microsoft.com/office/drawing/2014/main" id="{1654FB48-5FA4-046B-9852-6D80722B5FFD}"/>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24" name="Oval 823">
                  <a:extLst>
                    <a:ext uri="{FF2B5EF4-FFF2-40B4-BE49-F238E27FC236}">
                      <a16:creationId xmlns:a16="http://schemas.microsoft.com/office/drawing/2014/main" id="{5F8AAA31-1220-9779-3E5D-CA3F7DEE5C4D}"/>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21" name="Group 420">
                <a:extLst>
                  <a:ext uri="{FF2B5EF4-FFF2-40B4-BE49-F238E27FC236}">
                    <a16:creationId xmlns:a16="http://schemas.microsoft.com/office/drawing/2014/main" id="{C8034417-C188-9D6E-3366-F01582288372}"/>
                  </a:ext>
                </a:extLst>
              </p:cNvPr>
              <p:cNvGrpSpPr/>
              <p:nvPr/>
            </p:nvGrpSpPr>
            <p:grpSpPr>
              <a:xfrm flipV="1">
                <a:off x="30292420" y="19818126"/>
                <a:ext cx="80963" cy="215907"/>
                <a:chOff x="29760569" y="19566659"/>
                <a:chExt cx="80963" cy="215907"/>
              </a:xfrm>
            </p:grpSpPr>
            <p:sp>
              <p:nvSpPr>
                <p:cNvPr id="819" name="Freeform: Shape 818">
                  <a:extLst>
                    <a:ext uri="{FF2B5EF4-FFF2-40B4-BE49-F238E27FC236}">
                      <a16:creationId xmlns:a16="http://schemas.microsoft.com/office/drawing/2014/main" id="{5FA0A070-3122-1A0E-365C-D231064F09C4}"/>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20" name="Freeform: Shape 819">
                  <a:extLst>
                    <a:ext uri="{FF2B5EF4-FFF2-40B4-BE49-F238E27FC236}">
                      <a16:creationId xmlns:a16="http://schemas.microsoft.com/office/drawing/2014/main" id="{A362BA22-0883-CE47-42DB-5C5214CFC519}"/>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21" name="Oval 820">
                  <a:extLst>
                    <a:ext uri="{FF2B5EF4-FFF2-40B4-BE49-F238E27FC236}">
                      <a16:creationId xmlns:a16="http://schemas.microsoft.com/office/drawing/2014/main" id="{6FD25F36-3C2B-120C-9DB0-129E3D5641E6}"/>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22" name="Group 421">
                <a:extLst>
                  <a:ext uri="{FF2B5EF4-FFF2-40B4-BE49-F238E27FC236}">
                    <a16:creationId xmlns:a16="http://schemas.microsoft.com/office/drawing/2014/main" id="{FA344D63-8CA2-0012-5963-548D8F2FCF2B}"/>
                  </a:ext>
                </a:extLst>
              </p:cNvPr>
              <p:cNvGrpSpPr/>
              <p:nvPr/>
            </p:nvGrpSpPr>
            <p:grpSpPr>
              <a:xfrm flipV="1">
                <a:off x="30382478" y="19818126"/>
                <a:ext cx="80963" cy="215907"/>
                <a:chOff x="29760569" y="19566659"/>
                <a:chExt cx="80963" cy="215907"/>
              </a:xfrm>
            </p:grpSpPr>
            <p:sp>
              <p:nvSpPr>
                <p:cNvPr id="816" name="Freeform: Shape 815">
                  <a:extLst>
                    <a:ext uri="{FF2B5EF4-FFF2-40B4-BE49-F238E27FC236}">
                      <a16:creationId xmlns:a16="http://schemas.microsoft.com/office/drawing/2014/main" id="{E5413C24-3387-1A93-D70E-746C73E44442}"/>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17" name="Freeform: Shape 816">
                  <a:extLst>
                    <a:ext uri="{FF2B5EF4-FFF2-40B4-BE49-F238E27FC236}">
                      <a16:creationId xmlns:a16="http://schemas.microsoft.com/office/drawing/2014/main" id="{CD36A33E-4FC3-ED5C-95DE-C671635B192E}"/>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18" name="Oval 817">
                  <a:extLst>
                    <a:ext uri="{FF2B5EF4-FFF2-40B4-BE49-F238E27FC236}">
                      <a16:creationId xmlns:a16="http://schemas.microsoft.com/office/drawing/2014/main" id="{9CDE6FE5-D5B4-0F48-9BDB-0B4345183278}"/>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23" name="Group 422">
                <a:extLst>
                  <a:ext uri="{FF2B5EF4-FFF2-40B4-BE49-F238E27FC236}">
                    <a16:creationId xmlns:a16="http://schemas.microsoft.com/office/drawing/2014/main" id="{F6A8BE2B-70F5-FE5C-5D47-2482B021A315}"/>
                  </a:ext>
                </a:extLst>
              </p:cNvPr>
              <p:cNvGrpSpPr/>
              <p:nvPr/>
            </p:nvGrpSpPr>
            <p:grpSpPr>
              <a:xfrm>
                <a:off x="30480069" y="19566659"/>
                <a:ext cx="80963" cy="215907"/>
                <a:chOff x="29760569" y="19566659"/>
                <a:chExt cx="80963" cy="215907"/>
              </a:xfrm>
            </p:grpSpPr>
            <p:sp>
              <p:nvSpPr>
                <p:cNvPr id="813" name="Freeform: Shape 812">
                  <a:extLst>
                    <a:ext uri="{FF2B5EF4-FFF2-40B4-BE49-F238E27FC236}">
                      <a16:creationId xmlns:a16="http://schemas.microsoft.com/office/drawing/2014/main" id="{DB952DA2-1921-4949-4ED8-862C32FAC815}"/>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14" name="Freeform: Shape 813">
                  <a:extLst>
                    <a:ext uri="{FF2B5EF4-FFF2-40B4-BE49-F238E27FC236}">
                      <a16:creationId xmlns:a16="http://schemas.microsoft.com/office/drawing/2014/main" id="{2DC7499F-2AF2-2DB8-A726-3C7C7C864F42}"/>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15" name="Oval 814">
                  <a:extLst>
                    <a:ext uri="{FF2B5EF4-FFF2-40B4-BE49-F238E27FC236}">
                      <a16:creationId xmlns:a16="http://schemas.microsoft.com/office/drawing/2014/main" id="{2946A050-C936-7747-CF47-6374321E4FA6}"/>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24" name="Group 423">
                <a:extLst>
                  <a:ext uri="{FF2B5EF4-FFF2-40B4-BE49-F238E27FC236}">
                    <a16:creationId xmlns:a16="http://schemas.microsoft.com/office/drawing/2014/main" id="{1D1675AE-7CBB-76E3-3DBB-34A092919AFB}"/>
                  </a:ext>
                </a:extLst>
              </p:cNvPr>
              <p:cNvGrpSpPr/>
              <p:nvPr/>
            </p:nvGrpSpPr>
            <p:grpSpPr>
              <a:xfrm>
                <a:off x="30570127" y="19566659"/>
                <a:ext cx="80963" cy="215907"/>
                <a:chOff x="29760569" y="19566659"/>
                <a:chExt cx="80963" cy="215907"/>
              </a:xfrm>
            </p:grpSpPr>
            <p:sp>
              <p:nvSpPr>
                <p:cNvPr id="810" name="Freeform: Shape 809">
                  <a:extLst>
                    <a:ext uri="{FF2B5EF4-FFF2-40B4-BE49-F238E27FC236}">
                      <a16:creationId xmlns:a16="http://schemas.microsoft.com/office/drawing/2014/main" id="{35F396B3-F5E9-0F83-A438-983E50097E80}"/>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11" name="Freeform: Shape 810">
                  <a:extLst>
                    <a:ext uri="{FF2B5EF4-FFF2-40B4-BE49-F238E27FC236}">
                      <a16:creationId xmlns:a16="http://schemas.microsoft.com/office/drawing/2014/main" id="{7E922772-EA45-A384-C2D0-CFEDD6D7C8AE}"/>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12" name="Oval 811">
                  <a:extLst>
                    <a:ext uri="{FF2B5EF4-FFF2-40B4-BE49-F238E27FC236}">
                      <a16:creationId xmlns:a16="http://schemas.microsoft.com/office/drawing/2014/main" id="{B592CE8F-87FC-DA42-107F-93AE65B09037}"/>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25" name="Group 424">
                <a:extLst>
                  <a:ext uri="{FF2B5EF4-FFF2-40B4-BE49-F238E27FC236}">
                    <a16:creationId xmlns:a16="http://schemas.microsoft.com/office/drawing/2014/main" id="{307869FA-2F93-69DC-B245-F9D60A597238}"/>
                  </a:ext>
                </a:extLst>
              </p:cNvPr>
              <p:cNvGrpSpPr/>
              <p:nvPr/>
            </p:nvGrpSpPr>
            <p:grpSpPr>
              <a:xfrm>
                <a:off x="30658566" y="19566659"/>
                <a:ext cx="80963" cy="215907"/>
                <a:chOff x="29760569" y="19566659"/>
                <a:chExt cx="80963" cy="215907"/>
              </a:xfrm>
            </p:grpSpPr>
            <p:sp>
              <p:nvSpPr>
                <p:cNvPr id="807" name="Freeform: Shape 806">
                  <a:extLst>
                    <a:ext uri="{FF2B5EF4-FFF2-40B4-BE49-F238E27FC236}">
                      <a16:creationId xmlns:a16="http://schemas.microsoft.com/office/drawing/2014/main" id="{FAAF9EA8-8C5F-CBAC-3BF3-4EC0E0A477CB}"/>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08" name="Freeform: Shape 807">
                  <a:extLst>
                    <a:ext uri="{FF2B5EF4-FFF2-40B4-BE49-F238E27FC236}">
                      <a16:creationId xmlns:a16="http://schemas.microsoft.com/office/drawing/2014/main" id="{073D2416-01B2-D6D6-EB7E-AC2D6906ACAD}"/>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09" name="Oval 808">
                  <a:extLst>
                    <a:ext uri="{FF2B5EF4-FFF2-40B4-BE49-F238E27FC236}">
                      <a16:creationId xmlns:a16="http://schemas.microsoft.com/office/drawing/2014/main" id="{566186CF-CDBA-AAC9-3EEA-C97E23243218}"/>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26" name="Group 425">
                <a:extLst>
                  <a:ext uri="{FF2B5EF4-FFF2-40B4-BE49-F238E27FC236}">
                    <a16:creationId xmlns:a16="http://schemas.microsoft.com/office/drawing/2014/main" id="{97AA3A67-E755-8313-8B6B-C24699B7A5D0}"/>
                  </a:ext>
                </a:extLst>
              </p:cNvPr>
              <p:cNvGrpSpPr/>
              <p:nvPr/>
            </p:nvGrpSpPr>
            <p:grpSpPr>
              <a:xfrm>
                <a:off x="30748624" y="19566659"/>
                <a:ext cx="80963" cy="215907"/>
                <a:chOff x="29760569" y="19566659"/>
                <a:chExt cx="80963" cy="215907"/>
              </a:xfrm>
            </p:grpSpPr>
            <p:sp>
              <p:nvSpPr>
                <p:cNvPr id="804" name="Freeform: Shape 803">
                  <a:extLst>
                    <a:ext uri="{FF2B5EF4-FFF2-40B4-BE49-F238E27FC236}">
                      <a16:creationId xmlns:a16="http://schemas.microsoft.com/office/drawing/2014/main" id="{0B4EA8D6-63F9-2D2E-1FD4-932BE876CC22}"/>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05" name="Freeform: Shape 804">
                  <a:extLst>
                    <a:ext uri="{FF2B5EF4-FFF2-40B4-BE49-F238E27FC236}">
                      <a16:creationId xmlns:a16="http://schemas.microsoft.com/office/drawing/2014/main" id="{A10EB522-838C-313F-6F0B-85F00425D2D7}"/>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06" name="Oval 805">
                  <a:extLst>
                    <a:ext uri="{FF2B5EF4-FFF2-40B4-BE49-F238E27FC236}">
                      <a16:creationId xmlns:a16="http://schemas.microsoft.com/office/drawing/2014/main" id="{F0FBBEA7-0E98-3D49-F011-0262FE6D8E37}"/>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27" name="Group 426">
                <a:extLst>
                  <a:ext uri="{FF2B5EF4-FFF2-40B4-BE49-F238E27FC236}">
                    <a16:creationId xmlns:a16="http://schemas.microsoft.com/office/drawing/2014/main" id="{93A2EB42-DC18-1444-B6DA-4A4C964BD5F9}"/>
                  </a:ext>
                </a:extLst>
              </p:cNvPr>
              <p:cNvGrpSpPr/>
              <p:nvPr/>
            </p:nvGrpSpPr>
            <p:grpSpPr>
              <a:xfrm>
                <a:off x="30839111" y="19566659"/>
                <a:ext cx="80963" cy="215907"/>
                <a:chOff x="29760569" y="19566659"/>
                <a:chExt cx="80963" cy="215907"/>
              </a:xfrm>
            </p:grpSpPr>
            <p:sp>
              <p:nvSpPr>
                <p:cNvPr id="801" name="Freeform: Shape 800">
                  <a:extLst>
                    <a:ext uri="{FF2B5EF4-FFF2-40B4-BE49-F238E27FC236}">
                      <a16:creationId xmlns:a16="http://schemas.microsoft.com/office/drawing/2014/main" id="{7A71015C-1607-589E-BA86-07358E0D6DF3}"/>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02" name="Freeform: Shape 801">
                  <a:extLst>
                    <a:ext uri="{FF2B5EF4-FFF2-40B4-BE49-F238E27FC236}">
                      <a16:creationId xmlns:a16="http://schemas.microsoft.com/office/drawing/2014/main" id="{290724D3-001E-88D0-48A8-63C4E5188878}"/>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03" name="Oval 802">
                  <a:extLst>
                    <a:ext uri="{FF2B5EF4-FFF2-40B4-BE49-F238E27FC236}">
                      <a16:creationId xmlns:a16="http://schemas.microsoft.com/office/drawing/2014/main" id="{D7695A56-B69D-12F2-0FDB-B47171EDC50F}"/>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28" name="Group 427">
                <a:extLst>
                  <a:ext uri="{FF2B5EF4-FFF2-40B4-BE49-F238E27FC236}">
                    <a16:creationId xmlns:a16="http://schemas.microsoft.com/office/drawing/2014/main" id="{14B385DB-81DD-A597-C85F-5057190B7E56}"/>
                  </a:ext>
                </a:extLst>
              </p:cNvPr>
              <p:cNvGrpSpPr/>
              <p:nvPr/>
            </p:nvGrpSpPr>
            <p:grpSpPr>
              <a:xfrm>
                <a:off x="30929169" y="19566659"/>
                <a:ext cx="80963" cy="215907"/>
                <a:chOff x="29760569" y="19566659"/>
                <a:chExt cx="80963" cy="215907"/>
              </a:xfrm>
            </p:grpSpPr>
            <p:sp>
              <p:nvSpPr>
                <p:cNvPr id="798" name="Freeform: Shape 797">
                  <a:extLst>
                    <a:ext uri="{FF2B5EF4-FFF2-40B4-BE49-F238E27FC236}">
                      <a16:creationId xmlns:a16="http://schemas.microsoft.com/office/drawing/2014/main" id="{FA5D89F3-8147-37FB-05DD-4D8E93D40E5D}"/>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99" name="Freeform: Shape 798">
                  <a:extLst>
                    <a:ext uri="{FF2B5EF4-FFF2-40B4-BE49-F238E27FC236}">
                      <a16:creationId xmlns:a16="http://schemas.microsoft.com/office/drawing/2014/main" id="{D435EE7C-2878-946C-1FA6-AEB5A32FF6B0}"/>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800" name="Oval 799">
                  <a:extLst>
                    <a:ext uri="{FF2B5EF4-FFF2-40B4-BE49-F238E27FC236}">
                      <a16:creationId xmlns:a16="http://schemas.microsoft.com/office/drawing/2014/main" id="{1FB7789A-45AF-44CA-7DBB-45C7CC739276}"/>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29" name="Group 428">
                <a:extLst>
                  <a:ext uri="{FF2B5EF4-FFF2-40B4-BE49-F238E27FC236}">
                    <a16:creationId xmlns:a16="http://schemas.microsoft.com/office/drawing/2014/main" id="{9F8BDB52-3A3E-820B-5CCD-7BE8E168EAE5}"/>
                  </a:ext>
                </a:extLst>
              </p:cNvPr>
              <p:cNvGrpSpPr/>
              <p:nvPr/>
            </p:nvGrpSpPr>
            <p:grpSpPr>
              <a:xfrm>
                <a:off x="31017608" y="19566659"/>
                <a:ext cx="80963" cy="215907"/>
                <a:chOff x="29760569" y="19566659"/>
                <a:chExt cx="80963" cy="215907"/>
              </a:xfrm>
            </p:grpSpPr>
            <p:sp>
              <p:nvSpPr>
                <p:cNvPr id="795" name="Freeform: Shape 794">
                  <a:extLst>
                    <a:ext uri="{FF2B5EF4-FFF2-40B4-BE49-F238E27FC236}">
                      <a16:creationId xmlns:a16="http://schemas.microsoft.com/office/drawing/2014/main" id="{FF317A82-011C-1152-3760-761A16CF96F2}"/>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96" name="Freeform: Shape 795">
                  <a:extLst>
                    <a:ext uri="{FF2B5EF4-FFF2-40B4-BE49-F238E27FC236}">
                      <a16:creationId xmlns:a16="http://schemas.microsoft.com/office/drawing/2014/main" id="{1A81F340-AC3E-E386-6838-C9CB5DE9C974}"/>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97" name="Oval 796">
                  <a:extLst>
                    <a:ext uri="{FF2B5EF4-FFF2-40B4-BE49-F238E27FC236}">
                      <a16:creationId xmlns:a16="http://schemas.microsoft.com/office/drawing/2014/main" id="{D8714544-6F64-F88C-41C5-4BC843E9D944}"/>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30" name="Group 429">
                <a:extLst>
                  <a:ext uri="{FF2B5EF4-FFF2-40B4-BE49-F238E27FC236}">
                    <a16:creationId xmlns:a16="http://schemas.microsoft.com/office/drawing/2014/main" id="{5476326B-4F9C-25F1-C3B4-75F08B32D640}"/>
                  </a:ext>
                </a:extLst>
              </p:cNvPr>
              <p:cNvGrpSpPr/>
              <p:nvPr/>
            </p:nvGrpSpPr>
            <p:grpSpPr>
              <a:xfrm>
                <a:off x="31107666" y="19566659"/>
                <a:ext cx="80963" cy="215907"/>
                <a:chOff x="29760569" y="19566659"/>
                <a:chExt cx="80963" cy="215907"/>
              </a:xfrm>
            </p:grpSpPr>
            <p:sp>
              <p:nvSpPr>
                <p:cNvPr id="792" name="Freeform: Shape 791">
                  <a:extLst>
                    <a:ext uri="{FF2B5EF4-FFF2-40B4-BE49-F238E27FC236}">
                      <a16:creationId xmlns:a16="http://schemas.microsoft.com/office/drawing/2014/main" id="{4CF3FC7F-ABF8-E41C-9982-F60942A2304C}"/>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93" name="Freeform: Shape 792">
                  <a:extLst>
                    <a:ext uri="{FF2B5EF4-FFF2-40B4-BE49-F238E27FC236}">
                      <a16:creationId xmlns:a16="http://schemas.microsoft.com/office/drawing/2014/main" id="{89C27190-DEC3-1238-68A0-CDC08B023E26}"/>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94" name="Oval 793">
                  <a:extLst>
                    <a:ext uri="{FF2B5EF4-FFF2-40B4-BE49-F238E27FC236}">
                      <a16:creationId xmlns:a16="http://schemas.microsoft.com/office/drawing/2014/main" id="{B93A05C6-3631-319D-EE97-2B779EDAEC46}"/>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31" name="Group 430">
                <a:extLst>
                  <a:ext uri="{FF2B5EF4-FFF2-40B4-BE49-F238E27FC236}">
                    <a16:creationId xmlns:a16="http://schemas.microsoft.com/office/drawing/2014/main" id="{39789701-387C-3DD7-754D-7C96A1F2D6BD}"/>
                  </a:ext>
                </a:extLst>
              </p:cNvPr>
              <p:cNvGrpSpPr/>
              <p:nvPr/>
            </p:nvGrpSpPr>
            <p:grpSpPr>
              <a:xfrm flipV="1">
                <a:off x="30474381" y="19818126"/>
                <a:ext cx="80963" cy="215907"/>
                <a:chOff x="29760569" y="19566659"/>
                <a:chExt cx="80963" cy="215907"/>
              </a:xfrm>
            </p:grpSpPr>
            <p:sp>
              <p:nvSpPr>
                <p:cNvPr id="705" name="Freeform: Shape 704">
                  <a:extLst>
                    <a:ext uri="{FF2B5EF4-FFF2-40B4-BE49-F238E27FC236}">
                      <a16:creationId xmlns:a16="http://schemas.microsoft.com/office/drawing/2014/main" id="{8D450F00-7D07-0C21-8A12-669A62CC648A}"/>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06" name="Freeform: Shape 705">
                  <a:extLst>
                    <a:ext uri="{FF2B5EF4-FFF2-40B4-BE49-F238E27FC236}">
                      <a16:creationId xmlns:a16="http://schemas.microsoft.com/office/drawing/2014/main" id="{E09AB272-E700-703A-4F3D-1A1AC416AA21}"/>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91" name="Oval 790">
                  <a:extLst>
                    <a:ext uri="{FF2B5EF4-FFF2-40B4-BE49-F238E27FC236}">
                      <a16:creationId xmlns:a16="http://schemas.microsoft.com/office/drawing/2014/main" id="{F8BD6D93-FD3E-35B6-3765-0A40A11FBBFF}"/>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32" name="Group 431">
                <a:extLst>
                  <a:ext uri="{FF2B5EF4-FFF2-40B4-BE49-F238E27FC236}">
                    <a16:creationId xmlns:a16="http://schemas.microsoft.com/office/drawing/2014/main" id="{6A736FC7-9A73-BE2C-C4FE-74C59F259EB3}"/>
                  </a:ext>
                </a:extLst>
              </p:cNvPr>
              <p:cNvGrpSpPr/>
              <p:nvPr/>
            </p:nvGrpSpPr>
            <p:grpSpPr>
              <a:xfrm flipV="1">
                <a:off x="30564439" y="19818126"/>
                <a:ext cx="80963" cy="215907"/>
                <a:chOff x="29760569" y="19566659"/>
                <a:chExt cx="80963" cy="215907"/>
              </a:xfrm>
            </p:grpSpPr>
            <p:sp>
              <p:nvSpPr>
                <p:cNvPr id="447" name="Freeform: Shape 446">
                  <a:extLst>
                    <a:ext uri="{FF2B5EF4-FFF2-40B4-BE49-F238E27FC236}">
                      <a16:creationId xmlns:a16="http://schemas.microsoft.com/office/drawing/2014/main" id="{8BC2F7E1-4D22-2959-FAC5-4E6A9679218F}"/>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03" name="Freeform: Shape 702">
                  <a:extLst>
                    <a:ext uri="{FF2B5EF4-FFF2-40B4-BE49-F238E27FC236}">
                      <a16:creationId xmlns:a16="http://schemas.microsoft.com/office/drawing/2014/main" id="{0866DF65-F9E4-3035-89E6-D8DAED0CDBC4}"/>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04" name="Oval 703">
                  <a:extLst>
                    <a:ext uri="{FF2B5EF4-FFF2-40B4-BE49-F238E27FC236}">
                      <a16:creationId xmlns:a16="http://schemas.microsoft.com/office/drawing/2014/main" id="{BEF11C3F-C405-DDF2-86E0-A7C41B2893BB}"/>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33" name="Group 432">
                <a:extLst>
                  <a:ext uri="{FF2B5EF4-FFF2-40B4-BE49-F238E27FC236}">
                    <a16:creationId xmlns:a16="http://schemas.microsoft.com/office/drawing/2014/main" id="{9E5735C6-69C2-F999-CF8B-06667AF899C8}"/>
                  </a:ext>
                </a:extLst>
              </p:cNvPr>
              <p:cNvGrpSpPr/>
              <p:nvPr/>
            </p:nvGrpSpPr>
            <p:grpSpPr>
              <a:xfrm flipV="1">
                <a:off x="30652878" y="19818126"/>
                <a:ext cx="80963" cy="215907"/>
                <a:chOff x="29760569" y="19566659"/>
                <a:chExt cx="80963" cy="215907"/>
              </a:xfrm>
            </p:grpSpPr>
            <p:sp>
              <p:nvSpPr>
                <p:cNvPr id="444" name="Freeform: Shape 443">
                  <a:extLst>
                    <a:ext uri="{FF2B5EF4-FFF2-40B4-BE49-F238E27FC236}">
                      <a16:creationId xmlns:a16="http://schemas.microsoft.com/office/drawing/2014/main" id="{8CF50E02-DFCB-0EC9-A3A2-34E0ECD9EC5B}"/>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445" name="Freeform: Shape 444">
                  <a:extLst>
                    <a:ext uri="{FF2B5EF4-FFF2-40B4-BE49-F238E27FC236}">
                      <a16:creationId xmlns:a16="http://schemas.microsoft.com/office/drawing/2014/main" id="{5A9911E4-C592-E0E5-2539-BA7F6E9BF319}"/>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446" name="Oval 445">
                  <a:extLst>
                    <a:ext uri="{FF2B5EF4-FFF2-40B4-BE49-F238E27FC236}">
                      <a16:creationId xmlns:a16="http://schemas.microsoft.com/office/drawing/2014/main" id="{57E12F2F-1B30-75C3-3704-365302170CEA}"/>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34" name="Group 433">
                <a:extLst>
                  <a:ext uri="{FF2B5EF4-FFF2-40B4-BE49-F238E27FC236}">
                    <a16:creationId xmlns:a16="http://schemas.microsoft.com/office/drawing/2014/main" id="{834A1A8C-3971-9D30-9AA6-4BBA9BBC99D2}"/>
                  </a:ext>
                </a:extLst>
              </p:cNvPr>
              <p:cNvGrpSpPr/>
              <p:nvPr/>
            </p:nvGrpSpPr>
            <p:grpSpPr>
              <a:xfrm flipV="1">
                <a:off x="30742936" y="19818126"/>
                <a:ext cx="80963" cy="215907"/>
                <a:chOff x="29760569" y="19566659"/>
                <a:chExt cx="80963" cy="215907"/>
              </a:xfrm>
            </p:grpSpPr>
            <p:sp>
              <p:nvSpPr>
                <p:cNvPr id="441" name="Freeform: Shape 440">
                  <a:extLst>
                    <a:ext uri="{FF2B5EF4-FFF2-40B4-BE49-F238E27FC236}">
                      <a16:creationId xmlns:a16="http://schemas.microsoft.com/office/drawing/2014/main" id="{9F644B0C-D83D-5815-4745-A864E5FB9CDC}"/>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442" name="Freeform: Shape 441">
                  <a:extLst>
                    <a:ext uri="{FF2B5EF4-FFF2-40B4-BE49-F238E27FC236}">
                      <a16:creationId xmlns:a16="http://schemas.microsoft.com/office/drawing/2014/main" id="{AE7C6AEA-51AF-53D9-E568-C4C00027A4A9}"/>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443" name="Oval 442">
                  <a:extLst>
                    <a:ext uri="{FF2B5EF4-FFF2-40B4-BE49-F238E27FC236}">
                      <a16:creationId xmlns:a16="http://schemas.microsoft.com/office/drawing/2014/main" id="{809FA80B-E394-51FE-690C-3501BA71BAA4}"/>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435" name="Group 434">
                <a:extLst>
                  <a:ext uri="{FF2B5EF4-FFF2-40B4-BE49-F238E27FC236}">
                    <a16:creationId xmlns:a16="http://schemas.microsoft.com/office/drawing/2014/main" id="{069ECB2B-D0AD-368F-E091-E071733C3069}"/>
                  </a:ext>
                </a:extLst>
              </p:cNvPr>
              <p:cNvGrpSpPr/>
              <p:nvPr/>
            </p:nvGrpSpPr>
            <p:grpSpPr>
              <a:xfrm flipV="1">
                <a:off x="30833423" y="19818126"/>
                <a:ext cx="80963" cy="215907"/>
                <a:chOff x="29760569" y="19566659"/>
                <a:chExt cx="80963" cy="215907"/>
              </a:xfrm>
            </p:grpSpPr>
            <p:sp>
              <p:nvSpPr>
                <p:cNvPr id="438" name="Freeform: Shape 437">
                  <a:extLst>
                    <a:ext uri="{FF2B5EF4-FFF2-40B4-BE49-F238E27FC236}">
                      <a16:creationId xmlns:a16="http://schemas.microsoft.com/office/drawing/2014/main" id="{44CE96D5-884A-2ED0-72A1-FD210FE255F0}"/>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439" name="Freeform: Shape 438">
                  <a:extLst>
                    <a:ext uri="{FF2B5EF4-FFF2-40B4-BE49-F238E27FC236}">
                      <a16:creationId xmlns:a16="http://schemas.microsoft.com/office/drawing/2014/main" id="{DECBE2F8-A057-768E-DE21-0328533B611E}"/>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440" name="Oval 439">
                  <a:extLst>
                    <a:ext uri="{FF2B5EF4-FFF2-40B4-BE49-F238E27FC236}">
                      <a16:creationId xmlns:a16="http://schemas.microsoft.com/office/drawing/2014/main" id="{44551D15-26BA-417D-F006-255192C30108}"/>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12" name="Group 511">
                <a:extLst>
                  <a:ext uri="{FF2B5EF4-FFF2-40B4-BE49-F238E27FC236}">
                    <a16:creationId xmlns:a16="http://schemas.microsoft.com/office/drawing/2014/main" id="{F844C883-8C4E-20E2-9F0B-06F5B473C3EC}"/>
                  </a:ext>
                </a:extLst>
              </p:cNvPr>
              <p:cNvGrpSpPr/>
              <p:nvPr/>
            </p:nvGrpSpPr>
            <p:grpSpPr>
              <a:xfrm flipV="1">
                <a:off x="30923481" y="19818126"/>
                <a:ext cx="80963" cy="215907"/>
                <a:chOff x="29760569" y="19566659"/>
                <a:chExt cx="80963" cy="215907"/>
              </a:xfrm>
            </p:grpSpPr>
            <p:sp>
              <p:nvSpPr>
                <p:cNvPr id="513" name="Freeform: Shape 512">
                  <a:extLst>
                    <a:ext uri="{FF2B5EF4-FFF2-40B4-BE49-F238E27FC236}">
                      <a16:creationId xmlns:a16="http://schemas.microsoft.com/office/drawing/2014/main" id="{79B6A1DC-EEB0-7625-FA7A-978F73F745C0}"/>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14" name="Freeform: Shape 513">
                  <a:extLst>
                    <a:ext uri="{FF2B5EF4-FFF2-40B4-BE49-F238E27FC236}">
                      <a16:creationId xmlns:a16="http://schemas.microsoft.com/office/drawing/2014/main" id="{F8CD9D35-CB38-808E-61BB-6DC1280FC676}"/>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15" name="Oval 514">
                  <a:extLst>
                    <a:ext uri="{FF2B5EF4-FFF2-40B4-BE49-F238E27FC236}">
                      <a16:creationId xmlns:a16="http://schemas.microsoft.com/office/drawing/2014/main" id="{2EB6D969-4DCA-542E-FF4D-B3B8F64C85F1}"/>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16" name="Group 515">
                <a:extLst>
                  <a:ext uri="{FF2B5EF4-FFF2-40B4-BE49-F238E27FC236}">
                    <a16:creationId xmlns:a16="http://schemas.microsoft.com/office/drawing/2014/main" id="{B08AAC27-9FEB-F2FF-B311-6D2AFA6432F1}"/>
                  </a:ext>
                </a:extLst>
              </p:cNvPr>
              <p:cNvGrpSpPr/>
              <p:nvPr/>
            </p:nvGrpSpPr>
            <p:grpSpPr>
              <a:xfrm flipV="1">
                <a:off x="31011920" y="19818126"/>
                <a:ext cx="80963" cy="215907"/>
                <a:chOff x="29760569" y="19566659"/>
                <a:chExt cx="80963" cy="215907"/>
              </a:xfrm>
            </p:grpSpPr>
            <p:sp>
              <p:nvSpPr>
                <p:cNvPr id="517" name="Freeform: Shape 516">
                  <a:extLst>
                    <a:ext uri="{FF2B5EF4-FFF2-40B4-BE49-F238E27FC236}">
                      <a16:creationId xmlns:a16="http://schemas.microsoft.com/office/drawing/2014/main" id="{B4984C1F-EB4B-8A9B-8F9C-9D7A2D97D0C8}"/>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18" name="Freeform: Shape 517">
                  <a:extLst>
                    <a:ext uri="{FF2B5EF4-FFF2-40B4-BE49-F238E27FC236}">
                      <a16:creationId xmlns:a16="http://schemas.microsoft.com/office/drawing/2014/main" id="{D93DD5CA-B287-4EF7-1470-4F3E926A2B95}"/>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19" name="Oval 518">
                  <a:extLst>
                    <a:ext uri="{FF2B5EF4-FFF2-40B4-BE49-F238E27FC236}">
                      <a16:creationId xmlns:a16="http://schemas.microsoft.com/office/drawing/2014/main" id="{5ACC8592-BBF6-111D-B7D1-C730776B06F4}"/>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20" name="Group 519">
                <a:extLst>
                  <a:ext uri="{FF2B5EF4-FFF2-40B4-BE49-F238E27FC236}">
                    <a16:creationId xmlns:a16="http://schemas.microsoft.com/office/drawing/2014/main" id="{331D1FA0-D02C-8230-5168-54E669D029CF}"/>
                  </a:ext>
                </a:extLst>
              </p:cNvPr>
              <p:cNvGrpSpPr/>
              <p:nvPr/>
            </p:nvGrpSpPr>
            <p:grpSpPr>
              <a:xfrm flipV="1">
                <a:off x="31111292" y="19827651"/>
                <a:ext cx="86949" cy="215907"/>
                <a:chOff x="29769883" y="19557134"/>
                <a:chExt cx="86949" cy="215907"/>
              </a:xfrm>
            </p:grpSpPr>
            <p:sp>
              <p:nvSpPr>
                <p:cNvPr id="521" name="Freeform: Shape 520">
                  <a:extLst>
                    <a:ext uri="{FF2B5EF4-FFF2-40B4-BE49-F238E27FC236}">
                      <a16:creationId xmlns:a16="http://schemas.microsoft.com/office/drawing/2014/main" id="{0C26BFAD-7987-3648-0062-CE04CF3183CE}"/>
                    </a:ext>
                  </a:extLst>
                </p:cNvPr>
                <p:cNvSpPr/>
                <p:nvPr/>
              </p:nvSpPr>
              <p:spPr>
                <a:xfrm rot="9587785">
                  <a:off x="29802165" y="19620640"/>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22" name="Freeform: Shape 521">
                  <a:extLst>
                    <a:ext uri="{FF2B5EF4-FFF2-40B4-BE49-F238E27FC236}">
                      <a16:creationId xmlns:a16="http://schemas.microsoft.com/office/drawing/2014/main" id="{40D1A9CA-7903-220E-87DE-0DE214F2EDA7}"/>
                    </a:ext>
                  </a:extLst>
                </p:cNvPr>
                <p:cNvSpPr/>
                <p:nvPr/>
              </p:nvSpPr>
              <p:spPr>
                <a:xfrm rot="9587785">
                  <a:off x="29828477" y="19620641"/>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23" name="Oval 522">
                  <a:extLst>
                    <a:ext uri="{FF2B5EF4-FFF2-40B4-BE49-F238E27FC236}">
                      <a16:creationId xmlns:a16="http://schemas.microsoft.com/office/drawing/2014/main" id="{EB561236-2BDD-E6C0-8D78-DF6C282B8FC9}"/>
                    </a:ext>
                  </a:extLst>
                </p:cNvPr>
                <p:cNvSpPr/>
                <p:nvPr/>
              </p:nvSpPr>
              <p:spPr>
                <a:xfrm rot="20565013">
                  <a:off x="29769883" y="19557134"/>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grpSp>
          <p:nvGrpSpPr>
            <p:cNvPr id="525" name="Group 524">
              <a:extLst>
                <a:ext uri="{FF2B5EF4-FFF2-40B4-BE49-F238E27FC236}">
                  <a16:creationId xmlns:a16="http://schemas.microsoft.com/office/drawing/2014/main" id="{34506217-1727-FB89-7C2F-B36863A2C4EF}"/>
                </a:ext>
              </a:extLst>
            </p:cNvPr>
            <p:cNvGrpSpPr/>
            <p:nvPr/>
          </p:nvGrpSpPr>
          <p:grpSpPr>
            <a:xfrm>
              <a:off x="30690913" y="20051471"/>
              <a:ext cx="1433748" cy="467374"/>
              <a:chOff x="29754881" y="19566659"/>
              <a:chExt cx="1433748" cy="467374"/>
            </a:xfrm>
          </p:grpSpPr>
          <p:grpSp>
            <p:nvGrpSpPr>
              <p:cNvPr id="526" name="Group 525">
                <a:extLst>
                  <a:ext uri="{FF2B5EF4-FFF2-40B4-BE49-F238E27FC236}">
                    <a16:creationId xmlns:a16="http://schemas.microsoft.com/office/drawing/2014/main" id="{FB75646E-2252-A10E-4433-0175481628DA}"/>
                  </a:ext>
                </a:extLst>
              </p:cNvPr>
              <p:cNvGrpSpPr/>
              <p:nvPr/>
            </p:nvGrpSpPr>
            <p:grpSpPr>
              <a:xfrm>
                <a:off x="29760569" y="19566659"/>
                <a:ext cx="80963" cy="215907"/>
                <a:chOff x="29760569" y="19566659"/>
                <a:chExt cx="80963" cy="215907"/>
              </a:xfrm>
            </p:grpSpPr>
            <p:sp>
              <p:nvSpPr>
                <p:cNvPr id="651" name="Freeform: Shape 650">
                  <a:extLst>
                    <a:ext uri="{FF2B5EF4-FFF2-40B4-BE49-F238E27FC236}">
                      <a16:creationId xmlns:a16="http://schemas.microsoft.com/office/drawing/2014/main" id="{44BD981C-9AD6-2A0C-FD4B-B8F87B470497}"/>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52" name="Freeform: Shape 651">
                  <a:extLst>
                    <a:ext uri="{FF2B5EF4-FFF2-40B4-BE49-F238E27FC236}">
                      <a16:creationId xmlns:a16="http://schemas.microsoft.com/office/drawing/2014/main" id="{51F788F5-52AC-C932-E20B-1DB087C43A6A}"/>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53" name="Oval 652">
                  <a:extLst>
                    <a:ext uri="{FF2B5EF4-FFF2-40B4-BE49-F238E27FC236}">
                      <a16:creationId xmlns:a16="http://schemas.microsoft.com/office/drawing/2014/main" id="{CBC08EBE-5887-9B82-5EDC-E53C9400B7C5}"/>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27" name="Group 526">
                <a:extLst>
                  <a:ext uri="{FF2B5EF4-FFF2-40B4-BE49-F238E27FC236}">
                    <a16:creationId xmlns:a16="http://schemas.microsoft.com/office/drawing/2014/main" id="{AE85103B-84D1-8369-EA26-6A26044D596B}"/>
                  </a:ext>
                </a:extLst>
              </p:cNvPr>
              <p:cNvGrpSpPr/>
              <p:nvPr/>
            </p:nvGrpSpPr>
            <p:grpSpPr>
              <a:xfrm>
                <a:off x="29850627" y="19566659"/>
                <a:ext cx="80963" cy="215907"/>
                <a:chOff x="29760569" y="19566659"/>
                <a:chExt cx="80963" cy="215907"/>
              </a:xfrm>
            </p:grpSpPr>
            <p:sp>
              <p:nvSpPr>
                <p:cNvPr id="648" name="Freeform: Shape 647">
                  <a:extLst>
                    <a:ext uri="{FF2B5EF4-FFF2-40B4-BE49-F238E27FC236}">
                      <a16:creationId xmlns:a16="http://schemas.microsoft.com/office/drawing/2014/main" id="{ED994411-F134-87EC-CEB3-8CEC4AE9090E}"/>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49" name="Freeform: Shape 648">
                  <a:extLst>
                    <a:ext uri="{FF2B5EF4-FFF2-40B4-BE49-F238E27FC236}">
                      <a16:creationId xmlns:a16="http://schemas.microsoft.com/office/drawing/2014/main" id="{3709F146-6A26-7D70-DB88-77BA38DDF1AA}"/>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50" name="Oval 649">
                  <a:extLst>
                    <a:ext uri="{FF2B5EF4-FFF2-40B4-BE49-F238E27FC236}">
                      <a16:creationId xmlns:a16="http://schemas.microsoft.com/office/drawing/2014/main" id="{77B57142-93CC-3789-B2FA-83FD42D8BB53}"/>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28" name="Group 527">
                <a:extLst>
                  <a:ext uri="{FF2B5EF4-FFF2-40B4-BE49-F238E27FC236}">
                    <a16:creationId xmlns:a16="http://schemas.microsoft.com/office/drawing/2014/main" id="{2C2128A9-E8A6-9AD0-AEBF-D0DAFE1F6E96}"/>
                  </a:ext>
                </a:extLst>
              </p:cNvPr>
              <p:cNvGrpSpPr/>
              <p:nvPr/>
            </p:nvGrpSpPr>
            <p:grpSpPr>
              <a:xfrm>
                <a:off x="29939066" y="19566659"/>
                <a:ext cx="80963" cy="215907"/>
                <a:chOff x="29760569" y="19566659"/>
                <a:chExt cx="80963" cy="215907"/>
              </a:xfrm>
            </p:grpSpPr>
            <p:sp>
              <p:nvSpPr>
                <p:cNvPr id="645" name="Freeform: Shape 644">
                  <a:extLst>
                    <a:ext uri="{FF2B5EF4-FFF2-40B4-BE49-F238E27FC236}">
                      <a16:creationId xmlns:a16="http://schemas.microsoft.com/office/drawing/2014/main" id="{CF958E84-08DC-AD62-112B-F506BD6C3C38}"/>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46" name="Freeform: Shape 645">
                  <a:extLst>
                    <a:ext uri="{FF2B5EF4-FFF2-40B4-BE49-F238E27FC236}">
                      <a16:creationId xmlns:a16="http://schemas.microsoft.com/office/drawing/2014/main" id="{0D1EC939-4296-FEA4-8A84-524B5ADF2148}"/>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47" name="Oval 646">
                  <a:extLst>
                    <a:ext uri="{FF2B5EF4-FFF2-40B4-BE49-F238E27FC236}">
                      <a16:creationId xmlns:a16="http://schemas.microsoft.com/office/drawing/2014/main" id="{CDEC1AEF-7235-71B6-50A4-5176504F978D}"/>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29" name="Group 528">
                <a:extLst>
                  <a:ext uri="{FF2B5EF4-FFF2-40B4-BE49-F238E27FC236}">
                    <a16:creationId xmlns:a16="http://schemas.microsoft.com/office/drawing/2014/main" id="{F070618E-7D51-DE40-EDF6-0ACF5D28FB84}"/>
                  </a:ext>
                </a:extLst>
              </p:cNvPr>
              <p:cNvGrpSpPr/>
              <p:nvPr/>
            </p:nvGrpSpPr>
            <p:grpSpPr>
              <a:xfrm>
                <a:off x="30029124" y="19566659"/>
                <a:ext cx="80963" cy="215907"/>
                <a:chOff x="29760569" y="19566659"/>
                <a:chExt cx="80963" cy="215907"/>
              </a:xfrm>
            </p:grpSpPr>
            <p:sp>
              <p:nvSpPr>
                <p:cNvPr id="642" name="Freeform: Shape 641">
                  <a:extLst>
                    <a:ext uri="{FF2B5EF4-FFF2-40B4-BE49-F238E27FC236}">
                      <a16:creationId xmlns:a16="http://schemas.microsoft.com/office/drawing/2014/main" id="{99C8B500-F8B0-99ED-9D75-FBEF86DDC5AA}"/>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43" name="Freeform: Shape 642">
                  <a:extLst>
                    <a:ext uri="{FF2B5EF4-FFF2-40B4-BE49-F238E27FC236}">
                      <a16:creationId xmlns:a16="http://schemas.microsoft.com/office/drawing/2014/main" id="{F649019C-78CF-4E12-0C22-08F9408697E8}"/>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44" name="Oval 643">
                  <a:extLst>
                    <a:ext uri="{FF2B5EF4-FFF2-40B4-BE49-F238E27FC236}">
                      <a16:creationId xmlns:a16="http://schemas.microsoft.com/office/drawing/2014/main" id="{C0804201-66AA-64AB-8640-6B65602607ED}"/>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30" name="Group 529">
                <a:extLst>
                  <a:ext uri="{FF2B5EF4-FFF2-40B4-BE49-F238E27FC236}">
                    <a16:creationId xmlns:a16="http://schemas.microsoft.com/office/drawing/2014/main" id="{7BBFD91B-3F0B-9E50-7A66-02F7687AB7D7}"/>
                  </a:ext>
                </a:extLst>
              </p:cNvPr>
              <p:cNvGrpSpPr/>
              <p:nvPr/>
            </p:nvGrpSpPr>
            <p:grpSpPr>
              <a:xfrm>
                <a:off x="30119611" y="19566659"/>
                <a:ext cx="80963" cy="215907"/>
                <a:chOff x="29760569" y="19566659"/>
                <a:chExt cx="80963" cy="215907"/>
              </a:xfrm>
            </p:grpSpPr>
            <p:sp>
              <p:nvSpPr>
                <p:cNvPr id="639" name="Freeform: Shape 638">
                  <a:extLst>
                    <a:ext uri="{FF2B5EF4-FFF2-40B4-BE49-F238E27FC236}">
                      <a16:creationId xmlns:a16="http://schemas.microsoft.com/office/drawing/2014/main" id="{04277C85-4889-D961-506C-2EEA19F04836}"/>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40" name="Freeform: Shape 639">
                  <a:extLst>
                    <a:ext uri="{FF2B5EF4-FFF2-40B4-BE49-F238E27FC236}">
                      <a16:creationId xmlns:a16="http://schemas.microsoft.com/office/drawing/2014/main" id="{ECFA388D-8BFB-07F2-81D1-A83254D7669A}"/>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41" name="Oval 640">
                  <a:extLst>
                    <a:ext uri="{FF2B5EF4-FFF2-40B4-BE49-F238E27FC236}">
                      <a16:creationId xmlns:a16="http://schemas.microsoft.com/office/drawing/2014/main" id="{61F55912-E632-6BBC-A7DC-61C152E7A456}"/>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31" name="Group 530">
                <a:extLst>
                  <a:ext uri="{FF2B5EF4-FFF2-40B4-BE49-F238E27FC236}">
                    <a16:creationId xmlns:a16="http://schemas.microsoft.com/office/drawing/2014/main" id="{3C029E10-4BA4-13DD-3141-564D12FD1864}"/>
                  </a:ext>
                </a:extLst>
              </p:cNvPr>
              <p:cNvGrpSpPr/>
              <p:nvPr/>
            </p:nvGrpSpPr>
            <p:grpSpPr>
              <a:xfrm>
                <a:off x="30209669" y="19566659"/>
                <a:ext cx="80963" cy="215907"/>
                <a:chOff x="29760569" y="19566659"/>
                <a:chExt cx="80963" cy="215907"/>
              </a:xfrm>
            </p:grpSpPr>
            <p:sp>
              <p:nvSpPr>
                <p:cNvPr id="636" name="Freeform: Shape 635">
                  <a:extLst>
                    <a:ext uri="{FF2B5EF4-FFF2-40B4-BE49-F238E27FC236}">
                      <a16:creationId xmlns:a16="http://schemas.microsoft.com/office/drawing/2014/main" id="{B7B8C991-EF3C-3431-7661-3A500533867C}"/>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37" name="Freeform: Shape 636">
                  <a:extLst>
                    <a:ext uri="{FF2B5EF4-FFF2-40B4-BE49-F238E27FC236}">
                      <a16:creationId xmlns:a16="http://schemas.microsoft.com/office/drawing/2014/main" id="{F435CE81-D788-274F-1332-13ACC75E79DE}"/>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38" name="Oval 637">
                  <a:extLst>
                    <a:ext uri="{FF2B5EF4-FFF2-40B4-BE49-F238E27FC236}">
                      <a16:creationId xmlns:a16="http://schemas.microsoft.com/office/drawing/2014/main" id="{FEBC953B-BDFC-F634-A3C8-76BF644BB765}"/>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32" name="Group 531">
                <a:extLst>
                  <a:ext uri="{FF2B5EF4-FFF2-40B4-BE49-F238E27FC236}">
                    <a16:creationId xmlns:a16="http://schemas.microsoft.com/office/drawing/2014/main" id="{FCACE0A2-7F55-66BD-71AD-D00B6BD62C5A}"/>
                  </a:ext>
                </a:extLst>
              </p:cNvPr>
              <p:cNvGrpSpPr/>
              <p:nvPr/>
            </p:nvGrpSpPr>
            <p:grpSpPr>
              <a:xfrm>
                <a:off x="30298108" y="19566659"/>
                <a:ext cx="80963" cy="215907"/>
                <a:chOff x="29760569" y="19566659"/>
                <a:chExt cx="80963" cy="215907"/>
              </a:xfrm>
            </p:grpSpPr>
            <p:sp>
              <p:nvSpPr>
                <p:cNvPr id="633" name="Freeform: Shape 632">
                  <a:extLst>
                    <a:ext uri="{FF2B5EF4-FFF2-40B4-BE49-F238E27FC236}">
                      <a16:creationId xmlns:a16="http://schemas.microsoft.com/office/drawing/2014/main" id="{DF43A86E-5A7C-BB33-BFE6-E15DCDB369AC}"/>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34" name="Freeform: Shape 633">
                  <a:extLst>
                    <a:ext uri="{FF2B5EF4-FFF2-40B4-BE49-F238E27FC236}">
                      <a16:creationId xmlns:a16="http://schemas.microsoft.com/office/drawing/2014/main" id="{E9761B5D-355A-DB1A-AE3E-CF6C62241266}"/>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35" name="Oval 634">
                  <a:extLst>
                    <a:ext uri="{FF2B5EF4-FFF2-40B4-BE49-F238E27FC236}">
                      <a16:creationId xmlns:a16="http://schemas.microsoft.com/office/drawing/2014/main" id="{0998D60C-B990-4275-3770-F1FFABE26A44}"/>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33" name="Group 532">
                <a:extLst>
                  <a:ext uri="{FF2B5EF4-FFF2-40B4-BE49-F238E27FC236}">
                    <a16:creationId xmlns:a16="http://schemas.microsoft.com/office/drawing/2014/main" id="{AB31CAA7-C2C4-2F8D-AA52-C7A9657BDF11}"/>
                  </a:ext>
                </a:extLst>
              </p:cNvPr>
              <p:cNvGrpSpPr/>
              <p:nvPr/>
            </p:nvGrpSpPr>
            <p:grpSpPr>
              <a:xfrm>
                <a:off x="30388166" y="19566659"/>
                <a:ext cx="80963" cy="215907"/>
                <a:chOff x="29760569" y="19566659"/>
                <a:chExt cx="80963" cy="215907"/>
              </a:xfrm>
            </p:grpSpPr>
            <p:sp>
              <p:nvSpPr>
                <p:cNvPr id="630" name="Freeform: Shape 629">
                  <a:extLst>
                    <a:ext uri="{FF2B5EF4-FFF2-40B4-BE49-F238E27FC236}">
                      <a16:creationId xmlns:a16="http://schemas.microsoft.com/office/drawing/2014/main" id="{0B8E5CE3-357D-6E00-6E9E-992208AE6603}"/>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31" name="Freeform: Shape 630">
                  <a:extLst>
                    <a:ext uri="{FF2B5EF4-FFF2-40B4-BE49-F238E27FC236}">
                      <a16:creationId xmlns:a16="http://schemas.microsoft.com/office/drawing/2014/main" id="{3F98B365-787B-55B5-F041-63228E3B433E}"/>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32" name="Oval 631">
                  <a:extLst>
                    <a:ext uri="{FF2B5EF4-FFF2-40B4-BE49-F238E27FC236}">
                      <a16:creationId xmlns:a16="http://schemas.microsoft.com/office/drawing/2014/main" id="{C6A4F8BF-D250-6CD0-AB47-D16DD333CBF0}"/>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34" name="Group 533">
                <a:extLst>
                  <a:ext uri="{FF2B5EF4-FFF2-40B4-BE49-F238E27FC236}">
                    <a16:creationId xmlns:a16="http://schemas.microsoft.com/office/drawing/2014/main" id="{D7612862-BC96-A2E2-9C50-21F0C364A575}"/>
                  </a:ext>
                </a:extLst>
              </p:cNvPr>
              <p:cNvGrpSpPr/>
              <p:nvPr/>
            </p:nvGrpSpPr>
            <p:grpSpPr>
              <a:xfrm flipV="1">
                <a:off x="29754881" y="19818126"/>
                <a:ext cx="80963" cy="215907"/>
                <a:chOff x="29760569" y="19566659"/>
                <a:chExt cx="80963" cy="215907"/>
              </a:xfrm>
            </p:grpSpPr>
            <p:sp>
              <p:nvSpPr>
                <p:cNvPr id="627" name="Freeform: Shape 626">
                  <a:extLst>
                    <a:ext uri="{FF2B5EF4-FFF2-40B4-BE49-F238E27FC236}">
                      <a16:creationId xmlns:a16="http://schemas.microsoft.com/office/drawing/2014/main" id="{B709498A-798A-915B-409A-CA23C76452C3}"/>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28" name="Freeform: Shape 627">
                  <a:extLst>
                    <a:ext uri="{FF2B5EF4-FFF2-40B4-BE49-F238E27FC236}">
                      <a16:creationId xmlns:a16="http://schemas.microsoft.com/office/drawing/2014/main" id="{5856BC25-2472-365A-0FC2-2CE1ACB7BBF3}"/>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29" name="Oval 628">
                  <a:extLst>
                    <a:ext uri="{FF2B5EF4-FFF2-40B4-BE49-F238E27FC236}">
                      <a16:creationId xmlns:a16="http://schemas.microsoft.com/office/drawing/2014/main" id="{58DCD4B4-6B03-2E50-A5D1-5FE3C955C818}"/>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35" name="Group 534">
                <a:extLst>
                  <a:ext uri="{FF2B5EF4-FFF2-40B4-BE49-F238E27FC236}">
                    <a16:creationId xmlns:a16="http://schemas.microsoft.com/office/drawing/2014/main" id="{ADB249A8-38AA-5BB9-2C61-CC1A9E779A22}"/>
                  </a:ext>
                </a:extLst>
              </p:cNvPr>
              <p:cNvGrpSpPr/>
              <p:nvPr/>
            </p:nvGrpSpPr>
            <p:grpSpPr>
              <a:xfrm flipV="1">
                <a:off x="29844939" y="19818126"/>
                <a:ext cx="80963" cy="215907"/>
                <a:chOff x="29760569" y="19566659"/>
                <a:chExt cx="80963" cy="215907"/>
              </a:xfrm>
            </p:grpSpPr>
            <p:sp>
              <p:nvSpPr>
                <p:cNvPr id="624" name="Freeform: Shape 623">
                  <a:extLst>
                    <a:ext uri="{FF2B5EF4-FFF2-40B4-BE49-F238E27FC236}">
                      <a16:creationId xmlns:a16="http://schemas.microsoft.com/office/drawing/2014/main" id="{4001AB59-4FCA-5391-E21F-0A148CCF8CDB}"/>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25" name="Freeform: Shape 624">
                  <a:extLst>
                    <a:ext uri="{FF2B5EF4-FFF2-40B4-BE49-F238E27FC236}">
                      <a16:creationId xmlns:a16="http://schemas.microsoft.com/office/drawing/2014/main" id="{553C8453-3AEF-BA65-B260-7C1F1EA69FBB}"/>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26" name="Oval 625">
                  <a:extLst>
                    <a:ext uri="{FF2B5EF4-FFF2-40B4-BE49-F238E27FC236}">
                      <a16:creationId xmlns:a16="http://schemas.microsoft.com/office/drawing/2014/main" id="{F1F0269E-4B84-7ACD-6500-9BEE2044B456}"/>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36" name="Group 535">
                <a:extLst>
                  <a:ext uri="{FF2B5EF4-FFF2-40B4-BE49-F238E27FC236}">
                    <a16:creationId xmlns:a16="http://schemas.microsoft.com/office/drawing/2014/main" id="{46C7646F-F3FA-BEC7-646B-BD152D00D191}"/>
                  </a:ext>
                </a:extLst>
              </p:cNvPr>
              <p:cNvGrpSpPr/>
              <p:nvPr/>
            </p:nvGrpSpPr>
            <p:grpSpPr>
              <a:xfrm flipV="1">
                <a:off x="29933378" y="19818126"/>
                <a:ext cx="80963" cy="215907"/>
                <a:chOff x="29760569" y="19566659"/>
                <a:chExt cx="80963" cy="215907"/>
              </a:xfrm>
            </p:grpSpPr>
            <p:sp>
              <p:nvSpPr>
                <p:cNvPr id="621" name="Freeform: Shape 620">
                  <a:extLst>
                    <a:ext uri="{FF2B5EF4-FFF2-40B4-BE49-F238E27FC236}">
                      <a16:creationId xmlns:a16="http://schemas.microsoft.com/office/drawing/2014/main" id="{FA1B44DD-BF5D-0B4A-6F37-8481EE8F477C}"/>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22" name="Freeform: Shape 621">
                  <a:extLst>
                    <a:ext uri="{FF2B5EF4-FFF2-40B4-BE49-F238E27FC236}">
                      <a16:creationId xmlns:a16="http://schemas.microsoft.com/office/drawing/2014/main" id="{5A0E2D2D-9904-8911-7D4F-A2B5532666BB}"/>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23" name="Oval 622">
                  <a:extLst>
                    <a:ext uri="{FF2B5EF4-FFF2-40B4-BE49-F238E27FC236}">
                      <a16:creationId xmlns:a16="http://schemas.microsoft.com/office/drawing/2014/main" id="{5F6AF15E-FDDA-A41B-7327-22C597CE2266}"/>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37" name="Group 536">
                <a:extLst>
                  <a:ext uri="{FF2B5EF4-FFF2-40B4-BE49-F238E27FC236}">
                    <a16:creationId xmlns:a16="http://schemas.microsoft.com/office/drawing/2014/main" id="{B7A515CB-7C0B-FBAA-1087-88C134CB3FC9}"/>
                  </a:ext>
                </a:extLst>
              </p:cNvPr>
              <p:cNvGrpSpPr/>
              <p:nvPr/>
            </p:nvGrpSpPr>
            <p:grpSpPr>
              <a:xfrm flipV="1">
                <a:off x="30023436" y="19818126"/>
                <a:ext cx="80963" cy="215907"/>
                <a:chOff x="29760569" y="19566659"/>
                <a:chExt cx="80963" cy="215907"/>
              </a:xfrm>
            </p:grpSpPr>
            <p:sp>
              <p:nvSpPr>
                <p:cNvPr id="618" name="Freeform: Shape 617">
                  <a:extLst>
                    <a:ext uri="{FF2B5EF4-FFF2-40B4-BE49-F238E27FC236}">
                      <a16:creationId xmlns:a16="http://schemas.microsoft.com/office/drawing/2014/main" id="{BEE9C012-9C93-7819-33CE-8A047C3EABCF}"/>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19" name="Freeform: Shape 618">
                  <a:extLst>
                    <a:ext uri="{FF2B5EF4-FFF2-40B4-BE49-F238E27FC236}">
                      <a16:creationId xmlns:a16="http://schemas.microsoft.com/office/drawing/2014/main" id="{CFF11F98-7D23-D63A-9A94-2D78F2EE87DD}"/>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20" name="Oval 619">
                  <a:extLst>
                    <a:ext uri="{FF2B5EF4-FFF2-40B4-BE49-F238E27FC236}">
                      <a16:creationId xmlns:a16="http://schemas.microsoft.com/office/drawing/2014/main" id="{A5C69655-B3F6-DFBB-78B1-A14D24D8C667}"/>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38" name="Group 537">
                <a:extLst>
                  <a:ext uri="{FF2B5EF4-FFF2-40B4-BE49-F238E27FC236}">
                    <a16:creationId xmlns:a16="http://schemas.microsoft.com/office/drawing/2014/main" id="{8F5C9B88-034F-59BB-CA32-98D08B703A08}"/>
                  </a:ext>
                </a:extLst>
              </p:cNvPr>
              <p:cNvGrpSpPr/>
              <p:nvPr/>
            </p:nvGrpSpPr>
            <p:grpSpPr>
              <a:xfrm flipV="1">
                <a:off x="30113923" y="19818126"/>
                <a:ext cx="80963" cy="215907"/>
                <a:chOff x="29760569" y="19566659"/>
                <a:chExt cx="80963" cy="215907"/>
              </a:xfrm>
            </p:grpSpPr>
            <p:sp>
              <p:nvSpPr>
                <p:cNvPr id="615" name="Freeform: Shape 614">
                  <a:extLst>
                    <a:ext uri="{FF2B5EF4-FFF2-40B4-BE49-F238E27FC236}">
                      <a16:creationId xmlns:a16="http://schemas.microsoft.com/office/drawing/2014/main" id="{BC9A4E5B-2ED4-42BA-F917-C7C8CC9EDEB7}"/>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16" name="Freeform: Shape 615">
                  <a:extLst>
                    <a:ext uri="{FF2B5EF4-FFF2-40B4-BE49-F238E27FC236}">
                      <a16:creationId xmlns:a16="http://schemas.microsoft.com/office/drawing/2014/main" id="{DCB4AF47-F2C1-A138-D65C-65D65F3369D0}"/>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17" name="Oval 616">
                  <a:extLst>
                    <a:ext uri="{FF2B5EF4-FFF2-40B4-BE49-F238E27FC236}">
                      <a16:creationId xmlns:a16="http://schemas.microsoft.com/office/drawing/2014/main" id="{E6119F42-4817-25BA-3DBE-E08AFAEFE0E4}"/>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39" name="Group 538">
                <a:extLst>
                  <a:ext uri="{FF2B5EF4-FFF2-40B4-BE49-F238E27FC236}">
                    <a16:creationId xmlns:a16="http://schemas.microsoft.com/office/drawing/2014/main" id="{900ADF88-41A5-8C85-4B08-83455239E6D8}"/>
                  </a:ext>
                </a:extLst>
              </p:cNvPr>
              <p:cNvGrpSpPr/>
              <p:nvPr/>
            </p:nvGrpSpPr>
            <p:grpSpPr>
              <a:xfrm flipV="1">
                <a:off x="30203981" y="19818126"/>
                <a:ext cx="80963" cy="215907"/>
                <a:chOff x="29760569" y="19566659"/>
                <a:chExt cx="80963" cy="215907"/>
              </a:xfrm>
            </p:grpSpPr>
            <p:sp>
              <p:nvSpPr>
                <p:cNvPr id="612" name="Freeform: Shape 611">
                  <a:extLst>
                    <a:ext uri="{FF2B5EF4-FFF2-40B4-BE49-F238E27FC236}">
                      <a16:creationId xmlns:a16="http://schemas.microsoft.com/office/drawing/2014/main" id="{8E12CBF1-9418-2E7A-63C8-C2500375662F}"/>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13" name="Freeform: Shape 612">
                  <a:extLst>
                    <a:ext uri="{FF2B5EF4-FFF2-40B4-BE49-F238E27FC236}">
                      <a16:creationId xmlns:a16="http://schemas.microsoft.com/office/drawing/2014/main" id="{CEDA1D66-B06E-ABC4-C99D-4E52A7D67562}"/>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14" name="Oval 613">
                  <a:extLst>
                    <a:ext uri="{FF2B5EF4-FFF2-40B4-BE49-F238E27FC236}">
                      <a16:creationId xmlns:a16="http://schemas.microsoft.com/office/drawing/2014/main" id="{3B5C42A3-1412-5AAB-6D8E-42D9D4B7BC5C}"/>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40" name="Group 539">
                <a:extLst>
                  <a:ext uri="{FF2B5EF4-FFF2-40B4-BE49-F238E27FC236}">
                    <a16:creationId xmlns:a16="http://schemas.microsoft.com/office/drawing/2014/main" id="{BA75F783-D5E7-9ED6-BF99-B7F927885899}"/>
                  </a:ext>
                </a:extLst>
              </p:cNvPr>
              <p:cNvGrpSpPr/>
              <p:nvPr/>
            </p:nvGrpSpPr>
            <p:grpSpPr>
              <a:xfrm flipV="1">
                <a:off x="30292420" y="19818126"/>
                <a:ext cx="80963" cy="215907"/>
                <a:chOff x="29760569" y="19566659"/>
                <a:chExt cx="80963" cy="215907"/>
              </a:xfrm>
            </p:grpSpPr>
            <p:sp>
              <p:nvSpPr>
                <p:cNvPr id="609" name="Freeform: Shape 608">
                  <a:extLst>
                    <a:ext uri="{FF2B5EF4-FFF2-40B4-BE49-F238E27FC236}">
                      <a16:creationId xmlns:a16="http://schemas.microsoft.com/office/drawing/2014/main" id="{F5F355A4-9699-696B-5FD0-DC29F5982DDC}"/>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10" name="Freeform: Shape 609">
                  <a:extLst>
                    <a:ext uri="{FF2B5EF4-FFF2-40B4-BE49-F238E27FC236}">
                      <a16:creationId xmlns:a16="http://schemas.microsoft.com/office/drawing/2014/main" id="{7F3B0689-6F1C-706D-D0CB-15560099C948}"/>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11" name="Oval 610">
                  <a:extLst>
                    <a:ext uri="{FF2B5EF4-FFF2-40B4-BE49-F238E27FC236}">
                      <a16:creationId xmlns:a16="http://schemas.microsoft.com/office/drawing/2014/main" id="{A7B9BBC4-B1F0-2702-9C20-AC81EC067B66}"/>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41" name="Group 540">
                <a:extLst>
                  <a:ext uri="{FF2B5EF4-FFF2-40B4-BE49-F238E27FC236}">
                    <a16:creationId xmlns:a16="http://schemas.microsoft.com/office/drawing/2014/main" id="{FDB9A1F1-C830-F9CE-FB1B-9201415A6CBD}"/>
                  </a:ext>
                </a:extLst>
              </p:cNvPr>
              <p:cNvGrpSpPr/>
              <p:nvPr/>
            </p:nvGrpSpPr>
            <p:grpSpPr>
              <a:xfrm flipV="1">
                <a:off x="30382478" y="19818126"/>
                <a:ext cx="80963" cy="215907"/>
                <a:chOff x="29760569" y="19566659"/>
                <a:chExt cx="80963" cy="215907"/>
              </a:xfrm>
            </p:grpSpPr>
            <p:sp>
              <p:nvSpPr>
                <p:cNvPr id="606" name="Freeform: Shape 605">
                  <a:extLst>
                    <a:ext uri="{FF2B5EF4-FFF2-40B4-BE49-F238E27FC236}">
                      <a16:creationId xmlns:a16="http://schemas.microsoft.com/office/drawing/2014/main" id="{FC014640-7028-40A9-7222-77A78A363F5D}"/>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07" name="Freeform: Shape 606">
                  <a:extLst>
                    <a:ext uri="{FF2B5EF4-FFF2-40B4-BE49-F238E27FC236}">
                      <a16:creationId xmlns:a16="http://schemas.microsoft.com/office/drawing/2014/main" id="{B452B2A6-7411-8790-BC4C-CA63158B5EAC}"/>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08" name="Oval 607">
                  <a:extLst>
                    <a:ext uri="{FF2B5EF4-FFF2-40B4-BE49-F238E27FC236}">
                      <a16:creationId xmlns:a16="http://schemas.microsoft.com/office/drawing/2014/main" id="{71082632-30A5-EED3-35F3-D6682CB7E824}"/>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42" name="Group 541">
                <a:extLst>
                  <a:ext uri="{FF2B5EF4-FFF2-40B4-BE49-F238E27FC236}">
                    <a16:creationId xmlns:a16="http://schemas.microsoft.com/office/drawing/2014/main" id="{A4A95EBC-4980-5A79-CD93-A6001AD97962}"/>
                  </a:ext>
                </a:extLst>
              </p:cNvPr>
              <p:cNvGrpSpPr/>
              <p:nvPr/>
            </p:nvGrpSpPr>
            <p:grpSpPr>
              <a:xfrm>
                <a:off x="30480069" y="19566659"/>
                <a:ext cx="80963" cy="215907"/>
                <a:chOff x="29760569" y="19566659"/>
                <a:chExt cx="80963" cy="215907"/>
              </a:xfrm>
            </p:grpSpPr>
            <p:sp>
              <p:nvSpPr>
                <p:cNvPr id="603" name="Freeform: Shape 602">
                  <a:extLst>
                    <a:ext uri="{FF2B5EF4-FFF2-40B4-BE49-F238E27FC236}">
                      <a16:creationId xmlns:a16="http://schemas.microsoft.com/office/drawing/2014/main" id="{C50246A1-A271-C781-995E-A7956EB69D9C}"/>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04" name="Freeform: Shape 603">
                  <a:extLst>
                    <a:ext uri="{FF2B5EF4-FFF2-40B4-BE49-F238E27FC236}">
                      <a16:creationId xmlns:a16="http://schemas.microsoft.com/office/drawing/2014/main" id="{E8E5756C-4CDB-DFA7-FA2F-A24FE047E903}"/>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05" name="Oval 604">
                  <a:extLst>
                    <a:ext uri="{FF2B5EF4-FFF2-40B4-BE49-F238E27FC236}">
                      <a16:creationId xmlns:a16="http://schemas.microsoft.com/office/drawing/2014/main" id="{A7E96228-7BDF-0FEC-577F-68789B177EAD}"/>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43" name="Group 542">
                <a:extLst>
                  <a:ext uri="{FF2B5EF4-FFF2-40B4-BE49-F238E27FC236}">
                    <a16:creationId xmlns:a16="http://schemas.microsoft.com/office/drawing/2014/main" id="{345F56FD-6FC2-DB3C-6B60-572E94BBCE4D}"/>
                  </a:ext>
                </a:extLst>
              </p:cNvPr>
              <p:cNvGrpSpPr/>
              <p:nvPr/>
            </p:nvGrpSpPr>
            <p:grpSpPr>
              <a:xfrm>
                <a:off x="30570127" y="19566659"/>
                <a:ext cx="80963" cy="215907"/>
                <a:chOff x="29760569" y="19566659"/>
                <a:chExt cx="80963" cy="215907"/>
              </a:xfrm>
            </p:grpSpPr>
            <p:sp>
              <p:nvSpPr>
                <p:cNvPr id="600" name="Freeform: Shape 599">
                  <a:extLst>
                    <a:ext uri="{FF2B5EF4-FFF2-40B4-BE49-F238E27FC236}">
                      <a16:creationId xmlns:a16="http://schemas.microsoft.com/office/drawing/2014/main" id="{01007856-8665-785D-F1F1-D9D759FD2AD5}"/>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01" name="Freeform: Shape 600">
                  <a:extLst>
                    <a:ext uri="{FF2B5EF4-FFF2-40B4-BE49-F238E27FC236}">
                      <a16:creationId xmlns:a16="http://schemas.microsoft.com/office/drawing/2014/main" id="{6FD65F70-6BFA-0EFA-82F7-419162E63F86}"/>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02" name="Oval 601">
                  <a:extLst>
                    <a:ext uri="{FF2B5EF4-FFF2-40B4-BE49-F238E27FC236}">
                      <a16:creationId xmlns:a16="http://schemas.microsoft.com/office/drawing/2014/main" id="{E3E43ECA-9D25-8794-2D63-1EFAAC55962E}"/>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44" name="Group 543">
                <a:extLst>
                  <a:ext uri="{FF2B5EF4-FFF2-40B4-BE49-F238E27FC236}">
                    <a16:creationId xmlns:a16="http://schemas.microsoft.com/office/drawing/2014/main" id="{9635D76C-4AD2-82C4-2F05-190E615483C1}"/>
                  </a:ext>
                </a:extLst>
              </p:cNvPr>
              <p:cNvGrpSpPr/>
              <p:nvPr/>
            </p:nvGrpSpPr>
            <p:grpSpPr>
              <a:xfrm>
                <a:off x="30658566" y="19566659"/>
                <a:ext cx="80963" cy="215907"/>
                <a:chOff x="29760569" y="19566659"/>
                <a:chExt cx="80963" cy="215907"/>
              </a:xfrm>
            </p:grpSpPr>
            <p:sp>
              <p:nvSpPr>
                <p:cNvPr id="597" name="Freeform: Shape 596">
                  <a:extLst>
                    <a:ext uri="{FF2B5EF4-FFF2-40B4-BE49-F238E27FC236}">
                      <a16:creationId xmlns:a16="http://schemas.microsoft.com/office/drawing/2014/main" id="{A0C3FCEF-B347-E48F-E015-A57A87FEBCF5}"/>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98" name="Freeform: Shape 597">
                  <a:extLst>
                    <a:ext uri="{FF2B5EF4-FFF2-40B4-BE49-F238E27FC236}">
                      <a16:creationId xmlns:a16="http://schemas.microsoft.com/office/drawing/2014/main" id="{3F1E7442-C315-F90C-22AE-E3E6FB53C6A5}"/>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99" name="Oval 598">
                  <a:extLst>
                    <a:ext uri="{FF2B5EF4-FFF2-40B4-BE49-F238E27FC236}">
                      <a16:creationId xmlns:a16="http://schemas.microsoft.com/office/drawing/2014/main" id="{3324EF33-AE97-FA0A-0764-53E3E602E51E}"/>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45" name="Group 544">
                <a:extLst>
                  <a:ext uri="{FF2B5EF4-FFF2-40B4-BE49-F238E27FC236}">
                    <a16:creationId xmlns:a16="http://schemas.microsoft.com/office/drawing/2014/main" id="{4D3DAD71-D027-9C01-C4E4-54D2F529B67B}"/>
                  </a:ext>
                </a:extLst>
              </p:cNvPr>
              <p:cNvGrpSpPr/>
              <p:nvPr/>
            </p:nvGrpSpPr>
            <p:grpSpPr>
              <a:xfrm>
                <a:off x="30748624" y="19566659"/>
                <a:ext cx="80963" cy="215907"/>
                <a:chOff x="29760569" y="19566659"/>
                <a:chExt cx="80963" cy="215907"/>
              </a:xfrm>
            </p:grpSpPr>
            <p:sp>
              <p:nvSpPr>
                <p:cNvPr id="594" name="Freeform: Shape 593">
                  <a:extLst>
                    <a:ext uri="{FF2B5EF4-FFF2-40B4-BE49-F238E27FC236}">
                      <a16:creationId xmlns:a16="http://schemas.microsoft.com/office/drawing/2014/main" id="{5F558F9B-6786-F1C8-FA8A-540C6177A7DD}"/>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95" name="Freeform: Shape 594">
                  <a:extLst>
                    <a:ext uri="{FF2B5EF4-FFF2-40B4-BE49-F238E27FC236}">
                      <a16:creationId xmlns:a16="http://schemas.microsoft.com/office/drawing/2014/main" id="{388F8B95-D0F3-4554-E57D-C398FE2FC317}"/>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96" name="Oval 595">
                  <a:extLst>
                    <a:ext uri="{FF2B5EF4-FFF2-40B4-BE49-F238E27FC236}">
                      <a16:creationId xmlns:a16="http://schemas.microsoft.com/office/drawing/2014/main" id="{D9EAD2B1-C1AC-3290-329C-A20BB793D234}"/>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46" name="Group 545">
                <a:extLst>
                  <a:ext uri="{FF2B5EF4-FFF2-40B4-BE49-F238E27FC236}">
                    <a16:creationId xmlns:a16="http://schemas.microsoft.com/office/drawing/2014/main" id="{01494A32-6F29-080E-2FAE-DDBD49CE9D1D}"/>
                  </a:ext>
                </a:extLst>
              </p:cNvPr>
              <p:cNvGrpSpPr/>
              <p:nvPr/>
            </p:nvGrpSpPr>
            <p:grpSpPr>
              <a:xfrm>
                <a:off x="30839111" y="19566659"/>
                <a:ext cx="80963" cy="215907"/>
                <a:chOff x="29760569" y="19566659"/>
                <a:chExt cx="80963" cy="215907"/>
              </a:xfrm>
            </p:grpSpPr>
            <p:sp>
              <p:nvSpPr>
                <p:cNvPr id="591" name="Freeform: Shape 590">
                  <a:extLst>
                    <a:ext uri="{FF2B5EF4-FFF2-40B4-BE49-F238E27FC236}">
                      <a16:creationId xmlns:a16="http://schemas.microsoft.com/office/drawing/2014/main" id="{03E1A852-CE0F-087E-C05D-03F6ADE85C55}"/>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92" name="Freeform: Shape 591">
                  <a:extLst>
                    <a:ext uri="{FF2B5EF4-FFF2-40B4-BE49-F238E27FC236}">
                      <a16:creationId xmlns:a16="http://schemas.microsoft.com/office/drawing/2014/main" id="{DC809123-A20D-20E4-24C0-4E20001B375B}"/>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93" name="Oval 592">
                  <a:extLst>
                    <a:ext uri="{FF2B5EF4-FFF2-40B4-BE49-F238E27FC236}">
                      <a16:creationId xmlns:a16="http://schemas.microsoft.com/office/drawing/2014/main" id="{3EFA4D56-0851-83AD-2DFD-D158A537D0C7}"/>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47" name="Group 546">
                <a:extLst>
                  <a:ext uri="{FF2B5EF4-FFF2-40B4-BE49-F238E27FC236}">
                    <a16:creationId xmlns:a16="http://schemas.microsoft.com/office/drawing/2014/main" id="{D4EF1576-F66E-1D45-3048-9056E9E8E9A6}"/>
                  </a:ext>
                </a:extLst>
              </p:cNvPr>
              <p:cNvGrpSpPr/>
              <p:nvPr/>
            </p:nvGrpSpPr>
            <p:grpSpPr>
              <a:xfrm>
                <a:off x="30929169" y="19566659"/>
                <a:ext cx="80963" cy="215907"/>
                <a:chOff x="29760569" y="19566659"/>
                <a:chExt cx="80963" cy="215907"/>
              </a:xfrm>
            </p:grpSpPr>
            <p:sp>
              <p:nvSpPr>
                <p:cNvPr id="588" name="Freeform: Shape 587">
                  <a:extLst>
                    <a:ext uri="{FF2B5EF4-FFF2-40B4-BE49-F238E27FC236}">
                      <a16:creationId xmlns:a16="http://schemas.microsoft.com/office/drawing/2014/main" id="{B8D5C7E8-3D6B-1506-2C80-11A890C0DE4B}"/>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89" name="Freeform: Shape 588">
                  <a:extLst>
                    <a:ext uri="{FF2B5EF4-FFF2-40B4-BE49-F238E27FC236}">
                      <a16:creationId xmlns:a16="http://schemas.microsoft.com/office/drawing/2014/main" id="{5AC3E2D2-0801-CE44-D1E8-CB17C938AA86}"/>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90" name="Oval 589">
                  <a:extLst>
                    <a:ext uri="{FF2B5EF4-FFF2-40B4-BE49-F238E27FC236}">
                      <a16:creationId xmlns:a16="http://schemas.microsoft.com/office/drawing/2014/main" id="{B515558D-CD89-3160-6F04-BC6516142934}"/>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48" name="Group 547">
                <a:extLst>
                  <a:ext uri="{FF2B5EF4-FFF2-40B4-BE49-F238E27FC236}">
                    <a16:creationId xmlns:a16="http://schemas.microsoft.com/office/drawing/2014/main" id="{B19FA4D8-C221-C0F9-59A5-91F129850105}"/>
                  </a:ext>
                </a:extLst>
              </p:cNvPr>
              <p:cNvGrpSpPr/>
              <p:nvPr/>
            </p:nvGrpSpPr>
            <p:grpSpPr>
              <a:xfrm>
                <a:off x="31017608" y="19566659"/>
                <a:ext cx="80963" cy="215907"/>
                <a:chOff x="29760569" y="19566659"/>
                <a:chExt cx="80963" cy="215907"/>
              </a:xfrm>
            </p:grpSpPr>
            <p:sp>
              <p:nvSpPr>
                <p:cNvPr id="585" name="Freeform: Shape 584">
                  <a:extLst>
                    <a:ext uri="{FF2B5EF4-FFF2-40B4-BE49-F238E27FC236}">
                      <a16:creationId xmlns:a16="http://schemas.microsoft.com/office/drawing/2014/main" id="{BFBA69D0-C204-6C3E-C8AC-B03A498B3E14}"/>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86" name="Freeform: Shape 585">
                  <a:extLst>
                    <a:ext uri="{FF2B5EF4-FFF2-40B4-BE49-F238E27FC236}">
                      <a16:creationId xmlns:a16="http://schemas.microsoft.com/office/drawing/2014/main" id="{E3B96197-9F09-CC18-0401-B563CFB18480}"/>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87" name="Oval 586">
                  <a:extLst>
                    <a:ext uri="{FF2B5EF4-FFF2-40B4-BE49-F238E27FC236}">
                      <a16:creationId xmlns:a16="http://schemas.microsoft.com/office/drawing/2014/main" id="{99A01923-0B97-71F1-A55F-17A562599BB1}"/>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49" name="Group 548">
                <a:extLst>
                  <a:ext uri="{FF2B5EF4-FFF2-40B4-BE49-F238E27FC236}">
                    <a16:creationId xmlns:a16="http://schemas.microsoft.com/office/drawing/2014/main" id="{B03D8E6B-29EA-9163-56BD-FCB4746C8D3F}"/>
                  </a:ext>
                </a:extLst>
              </p:cNvPr>
              <p:cNvGrpSpPr/>
              <p:nvPr/>
            </p:nvGrpSpPr>
            <p:grpSpPr>
              <a:xfrm>
                <a:off x="31107666" y="19566659"/>
                <a:ext cx="80963" cy="215907"/>
                <a:chOff x="29760569" y="19566659"/>
                <a:chExt cx="80963" cy="215907"/>
              </a:xfrm>
            </p:grpSpPr>
            <p:sp>
              <p:nvSpPr>
                <p:cNvPr id="582" name="Freeform: Shape 581">
                  <a:extLst>
                    <a:ext uri="{FF2B5EF4-FFF2-40B4-BE49-F238E27FC236}">
                      <a16:creationId xmlns:a16="http://schemas.microsoft.com/office/drawing/2014/main" id="{E62F0D47-5A3B-EB39-B32E-FDECC8B295C3}"/>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83" name="Freeform: Shape 582">
                  <a:extLst>
                    <a:ext uri="{FF2B5EF4-FFF2-40B4-BE49-F238E27FC236}">
                      <a16:creationId xmlns:a16="http://schemas.microsoft.com/office/drawing/2014/main" id="{FC19D8F9-02E3-5595-6881-5096DEA23C30}"/>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84" name="Oval 583">
                  <a:extLst>
                    <a:ext uri="{FF2B5EF4-FFF2-40B4-BE49-F238E27FC236}">
                      <a16:creationId xmlns:a16="http://schemas.microsoft.com/office/drawing/2014/main" id="{B4AAF8C2-F72D-B4E1-9DBC-DB7948F6CF3E}"/>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50" name="Group 549">
                <a:extLst>
                  <a:ext uri="{FF2B5EF4-FFF2-40B4-BE49-F238E27FC236}">
                    <a16:creationId xmlns:a16="http://schemas.microsoft.com/office/drawing/2014/main" id="{89AFF258-BFCC-1650-BCDA-F7AC20A9B152}"/>
                  </a:ext>
                </a:extLst>
              </p:cNvPr>
              <p:cNvGrpSpPr/>
              <p:nvPr/>
            </p:nvGrpSpPr>
            <p:grpSpPr>
              <a:xfrm flipV="1">
                <a:off x="30474381" y="19818126"/>
                <a:ext cx="80963" cy="215907"/>
                <a:chOff x="29760569" y="19566659"/>
                <a:chExt cx="80963" cy="215907"/>
              </a:xfrm>
            </p:grpSpPr>
            <p:sp>
              <p:nvSpPr>
                <p:cNvPr id="579" name="Freeform: Shape 578">
                  <a:extLst>
                    <a:ext uri="{FF2B5EF4-FFF2-40B4-BE49-F238E27FC236}">
                      <a16:creationId xmlns:a16="http://schemas.microsoft.com/office/drawing/2014/main" id="{6E2FFC26-027F-DE83-254D-F9E639F4444E}"/>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80" name="Freeform: Shape 579">
                  <a:extLst>
                    <a:ext uri="{FF2B5EF4-FFF2-40B4-BE49-F238E27FC236}">
                      <a16:creationId xmlns:a16="http://schemas.microsoft.com/office/drawing/2014/main" id="{F904EE8A-9662-4482-75A1-79E61B81370F}"/>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81" name="Oval 580">
                  <a:extLst>
                    <a:ext uri="{FF2B5EF4-FFF2-40B4-BE49-F238E27FC236}">
                      <a16:creationId xmlns:a16="http://schemas.microsoft.com/office/drawing/2014/main" id="{D653CCCD-DD2F-0598-B9C8-F05888A6460A}"/>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51" name="Group 550">
                <a:extLst>
                  <a:ext uri="{FF2B5EF4-FFF2-40B4-BE49-F238E27FC236}">
                    <a16:creationId xmlns:a16="http://schemas.microsoft.com/office/drawing/2014/main" id="{9EB17D78-B91C-C830-F104-4D9AA9FD5B5D}"/>
                  </a:ext>
                </a:extLst>
              </p:cNvPr>
              <p:cNvGrpSpPr/>
              <p:nvPr/>
            </p:nvGrpSpPr>
            <p:grpSpPr>
              <a:xfrm flipV="1">
                <a:off x="30564439" y="19818126"/>
                <a:ext cx="80963" cy="215907"/>
                <a:chOff x="29760569" y="19566659"/>
                <a:chExt cx="80963" cy="215907"/>
              </a:xfrm>
            </p:grpSpPr>
            <p:sp>
              <p:nvSpPr>
                <p:cNvPr id="576" name="Freeform: Shape 575">
                  <a:extLst>
                    <a:ext uri="{FF2B5EF4-FFF2-40B4-BE49-F238E27FC236}">
                      <a16:creationId xmlns:a16="http://schemas.microsoft.com/office/drawing/2014/main" id="{A6FB596A-1F6C-6E8B-5A4C-7DFBC1315FE2}"/>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77" name="Freeform: Shape 576">
                  <a:extLst>
                    <a:ext uri="{FF2B5EF4-FFF2-40B4-BE49-F238E27FC236}">
                      <a16:creationId xmlns:a16="http://schemas.microsoft.com/office/drawing/2014/main" id="{635F3FFB-C75B-EA94-73F6-1CA9EE63AF83}"/>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78" name="Oval 577">
                  <a:extLst>
                    <a:ext uri="{FF2B5EF4-FFF2-40B4-BE49-F238E27FC236}">
                      <a16:creationId xmlns:a16="http://schemas.microsoft.com/office/drawing/2014/main" id="{EFAD4ED7-A3C5-335E-33B6-AF8BEBDF36B2}"/>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52" name="Group 551">
                <a:extLst>
                  <a:ext uri="{FF2B5EF4-FFF2-40B4-BE49-F238E27FC236}">
                    <a16:creationId xmlns:a16="http://schemas.microsoft.com/office/drawing/2014/main" id="{191839DE-AC93-4F0E-691D-F790E0A9FD2F}"/>
                  </a:ext>
                </a:extLst>
              </p:cNvPr>
              <p:cNvGrpSpPr/>
              <p:nvPr/>
            </p:nvGrpSpPr>
            <p:grpSpPr>
              <a:xfrm flipV="1">
                <a:off x="30652878" y="19818126"/>
                <a:ext cx="80963" cy="215907"/>
                <a:chOff x="29760569" y="19566659"/>
                <a:chExt cx="80963" cy="215907"/>
              </a:xfrm>
            </p:grpSpPr>
            <p:sp>
              <p:nvSpPr>
                <p:cNvPr id="573" name="Freeform: Shape 572">
                  <a:extLst>
                    <a:ext uri="{FF2B5EF4-FFF2-40B4-BE49-F238E27FC236}">
                      <a16:creationId xmlns:a16="http://schemas.microsoft.com/office/drawing/2014/main" id="{BC7A81F2-ED17-0E65-E35A-F89C148172CF}"/>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74" name="Freeform: Shape 573">
                  <a:extLst>
                    <a:ext uri="{FF2B5EF4-FFF2-40B4-BE49-F238E27FC236}">
                      <a16:creationId xmlns:a16="http://schemas.microsoft.com/office/drawing/2014/main" id="{EBB85E59-3C4F-31D7-62E2-7629E5D6DE13}"/>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75" name="Oval 574">
                  <a:extLst>
                    <a:ext uri="{FF2B5EF4-FFF2-40B4-BE49-F238E27FC236}">
                      <a16:creationId xmlns:a16="http://schemas.microsoft.com/office/drawing/2014/main" id="{1CC9EE2B-48D2-96D0-EF26-C501661EE5DA}"/>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53" name="Group 552">
                <a:extLst>
                  <a:ext uri="{FF2B5EF4-FFF2-40B4-BE49-F238E27FC236}">
                    <a16:creationId xmlns:a16="http://schemas.microsoft.com/office/drawing/2014/main" id="{64699F81-A2E2-13E9-1C81-952B610CE6EB}"/>
                  </a:ext>
                </a:extLst>
              </p:cNvPr>
              <p:cNvGrpSpPr/>
              <p:nvPr/>
            </p:nvGrpSpPr>
            <p:grpSpPr>
              <a:xfrm flipV="1">
                <a:off x="30742936" y="19818126"/>
                <a:ext cx="80963" cy="215907"/>
                <a:chOff x="29760569" y="19566659"/>
                <a:chExt cx="80963" cy="215907"/>
              </a:xfrm>
            </p:grpSpPr>
            <p:sp>
              <p:nvSpPr>
                <p:cNvPr id="570" name="Freeform: Shape 569">
                  <a:extLst>
                    <a:ext uri="{FF2B5EF4-FFF2-40B4-BE49-F238E27FC236}">
                      <a16:creationId xmlns:a16="http://schemas.microsoft.com/office/drawing/2014/main" id="{C11113E7-A735-A8AE-DF6F-12ADC0098F2A}"/>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71" name="Freeform: Shape 570">
                  <a:extLst>
                    <a:ext uri="{FF2B5EF4-FFF2-40B4-BE49-F238E27FC236}">
                      <a16:creationId xmlns:a16="http://schemas.microsoft.com/office/drawing/2014/main" id="{7EDB72D9-DC8A-8A76-FC71-EA6D362A6063}"/>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72" name="Oval 571">
                  <a:extLst>
                    <a:ext uri="{FF2B5EF4-FFF2-40B4-BE49-F238E27FC236}">
                      <a16:creationId xmlns:a16="http://schemas.microsoft.com/office/drawing/2014/main" id="{1F7B8DD1-FB83-2833-9208-AB3E78D2192B}"/>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54" name="Group 553">
                <a:extLst>
                  <a:ext uri="{FF2B5EF4-FFF2-40B4-BE49-F238E27FC236}">
                    <a16:creationId xmlns:a16="http://schemas.microsoft.com/office/drawing/2014/main" id="{C165E497-B4B9-0C92-91FA-8765EA42881E}"/>
                  </a:ext>
                </a:extLst>
              </p:cNvPr>
              <p:cNvGrpSpPr/>
              <p:nvPr/>
            </p:nvGrpSpPr>
            <p:grpSpPr>
              <a:xfrm flipV="1">
                <a:off x="30833423" y="19818126"/>
                <a:ext cx="80963" cy="215907"/>
                <a:chOff x="29760569" y="19566659"/>
                <a:chExt cx="80963" cy="215907"/>
              </a:xfrm>
            </p:grpSpPr>
            <p:sp>
              <p:nvSpPr>
                <p:cNvPr id="567" name="Freeform: Shape 566">
                  <a:extLst>
                    <a:ext uri="{FF2B5EF4-FFF2-40B4-BE49-F238E27FC236}">
                      <a16:creationId xmlns:a16="http://schemas.microsoft.com/office/drawing/2014/main" id="{42945C05-24AD-C916-76B3-841AAEA1C492}"/>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68" name="Freeform: Shape 567">
                  <a:extLst>
                    <a:ext uri="{FF2B5EF4-FFF2-40B4-BE49-F238E27FC236}">
                      <a16:creationId xmlns:a16="http://schemas.microsoft.com/office/drawing/2014/main" id="{D6748125-7B60-14BE-84A9-F27DC36C7128}"/>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69" name="Oval 568">
                  <a:extLst>
                    <a:ext uri="{FF2B5EF4-FFF2-40B4-BE49-F238E27FC236}">
                      <a16:creationId xmlns:a16="http://schemas.microsoft.com/office/drawing/2014/main" id="{C981B410-9022-32FF-73CE-648F084CA59B}"/>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55" name="Group 554">
                <a:extLst>
                  <a:ext uri="{FF2B5EF4-FFF2-40B4-BE49-F238E27FC236}">
                    <a16:creationId xmlns:a16="http://schemas.microsoft.com/office/drawing/2014/main" id="{CE03EE8F-9330-6A00-13A7-072BC668FD69}"/>
                  </a:ext>
                </a:extLst>
              </p:cNvPr>
              <p:cNvGrpSpPr/>
              <p:nvPr/>
            </p:nvGrpSpPr>
            <p:grpSpPr>
              <a:xfrm flipV="1">
                <a:off x="30923481" y="19818126"/>
                <a:ext cx="80963" cy="215907"/>
                <a:chOff x="29760569" y="19566659"/>
                <a:chExt cx="80963" cy="215907"/>
              </a:xfrm>
            </p:grpSpPr>
            <p:sp>
              <p:nvSpPr>
                <p:cNvPr id="564" name="Freeform: Shape 563">
                  <a:extLst>
                    <a:ext uri="{FF2B5EF4-FFF2-40B4-BE49-F238E27FC236}">
                      <a16:creationId xmlns:a16="http://schemas.microsoft.com/office/drawing/2014/main" id="{465229F9-9157-0F74-5D3B-E469BC7E7927}"/>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65" name="Freeform: Shape 564">
                  <a:extLst>
                    <a:ext uri="{FF2B5EF4-FFF2-40B4-BE49-F238E27FC236}">
                      <a16:creationId xmlns:a16="http://schemas.microsoft.com/office/drawing/2014/main" id="{39888B7B-6E8A-840E-8778-2910F4EBB2B7}"/>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66" name="Oval 565">
                  <a:extLst>
                    <a:ext uri="{FF2B5EF4-FFF2-40B4-BE49-F238E27FC236}">
                      <a16:creationId xmlns:a16="http://schemas.microsoft.com/office/drawing/2014/main" id="{83B7CF92-8165-F40F-0F3E-51835C9FAE1D}"/>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56" name="Group 555">
                <a:extLst>
                  <a:ext uri="{FF2B5EF4-FFF2-40B4-BE49-F238E27FC236}">
                    <a16:creationId xmlns:a16="http://schemas.microsoft.com/office/drawing/2014/main" id="{43521D93-F97B-889A-3DEE-1621AC236EEE}"/>
                  </a:ext>
                </a:extLst>
              </p:cNvPr>
              <p:cNvGrpSpPr/>
              <p:nvPr/>
            </p:nvGrpSpPr>
            <p:grpSpPr>
              <a:xfrm flipV="1">
                <a:off x="31011920" y="19818126"/>
                <a:ext cx="80963" cy="215907"/>
                <a:chOff x="29760569" y="19566659"/>
                <a:chExt cx="80963" cy="215907"/>
              </a:xfrm>
            </p:grpSpPr>
            <p:sp>
              <p:nvSpPr>
                <p:cNvPr id="561" name="Freeform: Shape 560">
                  <a:extLst>
                    <a:ext uri="{FF2B5EF4-FFF2-40B4-BE49-F238E27FC236}">
                      <a16:creationId xmlns:a16="http://schemas.microsoft.com/office/drawing/2014/main" id="{CFC0F8DA-EBC4-BFE6-EF4F-1A7D32537B3E}"/>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62" name="Freeform: Shape 561">
                  <a:extLst>
                    <a:ext uri="{FF2B5EF4-FFF2-40B4-BE49-F238E27FC236}">
                      <a16:creationId xmlns:a16="http://schemas.microsoft.com/office/drawing/2014/main" id="{DD8ED570-CCFF-165F-CEE4-4C72E863B0C2}"/>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63" name="Oval 562">
                  <a:extLst>
                    <a:ext uri="{FF2B5EF4-FFF2-40B4-BE49-F238E27FC236}">
                      <a16:creationId xmlns:a16="http://schemas.microsoft.com/office/drawing/2014/main" id="{B8D34BB8-78D6-B353-E9DB-1CC8CF6E55C9}"/>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557" name="Group 556">
                <a:extLst>
                  <a:ext uri="{FF2B5EF4-FFF2-40B4-BE49-F238E27FC236}">
                    <a16:creationId xmlns:a16="http://schemas.microsoft.com/office/drawing/2014/main" id="{7CAE999C-82AC-8C9C-5A0C-FB49876B7360}"/>
                  </a:ext>
                </a:extLst>
              </p:cNvPr>
              <p:cNvGrpSpPr/>
              <p:nvPr/>
            </p:nvGrpSpPr>
            <p:grpSpPr>
              <a:xfrm flipV="1">
                <a:off x="31101978" y="19818126"/>
                <a:ext cx="80963" cy="215907"/>
                <a:chOff x="29760569" y="19566659"/>
                <a:chExt cx="80963" cy="215907"/>
              </a:xfrm>
            </p:grpSpPr>
            <p:sp>
              <p:nvSpPr>
                <p:cNvPr id="558" name="Freeform: Shape 557">
                  <a:extLst>
                    <a:ext uri="{FF2B5EF4-FFF2-40B4-BE49-F238E27FC236}">
                      <a16:creationId xmlns:a16="http://schemas.microsoft.com/office/drawing/2014/main" id="{C4504F6B-4CDF-ED83-0594-F8A3FBD2BC91}"/>
                    </a:ext>
                  </a:extLst>
                </p:cNvPr>
                <p:cNvSpPr/>
                <p:nvPr/>
              </p:nvSpPr>
              <p:spPr>
                <a:xfrm rot="10622772">
                  <a:off x="29767451" y="19630165"/>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59" name="Freeform: Shape 558">
                  <a:extLst>
                    <a:ext uri="{FF2B5EF4-FFF2-40B4-BE49-F238E27FC236}">
                      <a16:creationId xmlns:a16="http://schemas.microsoft.com/office/drawing/2014/main" id="{91D29BAE-0EDF-E78A-CD3A-59DC763BD2AF}"/>
                    </a:ext>
                  </a:extLst>
                </p:cNvPr>
                <p:cNvSpPr/>
                <p:nvPr/>
              </p:nvSpPr>
              <p:spPr>
                <a:xfrm rot="10622772">
                  <a:off x="29793763" y="1963016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560" name="Oval 559">
                  <a:extLst>
                    <a:ext uri="{FF2B5EF4-FFF2-40B4-BE49-F238E27FC236}">
                      <a16:creationId xmlns:a16="http://schemas.microsoft.com/office/drawing/2014/main" id="{ED4759E6-30C9-0647-AFC2-DFB0A270B130}"/>
                    </a:ext>
                  </a:extLst>
                </p:cNvPr>
                <p:cNvSpPr/>
                <p:nvPr/>
              </p:nvSpPr>
              <p:spPr>
                <a:xfrm>
                  <a:off x="29760569" y="19566659"/>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grpSp>
          <p:nvGrpSpPr>
            <p:cNvPr id="654" name="Group 653">
              <a:extLst>
                <a:ext uri="{FF2B5EF4-FFF2-40B4-BE49-F238E27FC236}">
                  <a16:creationId xmlns:a16="http://schemas.microsoft.com/office/drawing/2014/main" id="{3328896E-90B5-7820-C1B5-A0EEA1CD9105}"/>
                </a:ext>
              </a:extLst>
            </p:cNvPr>
            <p:cNvGrpSpPr/>
            <p:nvPr/>
          </p:nvGrpSpPr>
          <p:grpSpPr>
            <a:xfrm>
              <a:off x="29993510" y="19530094"/>
              <a:ext cx="194810" cy="81548"/>
              <a:chOff x="32646938" y="19688175"/>
              <a:chExt cx="409575" cy="171450"/>
            </a:xfrm>
          </p:grpSpPr>
          <p:grpSp>
            <p:nvGrpSpPr>
              <p:cNvPr id="655" name="Group 654">
                <a:extLst>
                  <a:ext uri="{FF2B5EF4-FFF2-40B4-BE49-F238E27FC236}">
                    <a16:creationId xmlns:a16="http://schemas.microsoft.com/office/drawing/2014/main" id="{13B23BC3-2558-7992-E521-6BAFA0E83B7D}"/>
                  </a:ext>
                </a:extLst>
              </p:cNvPr>
              <p:cNvGrpSpPr/>
              <p:nvPr/>
            </p:nvGrpSpPr>
            <p:grpSpPr>
              <a:xfrm>
                <a:off x="32646938" y="19702463"/>
                <a:ext cx="409575" cy="157162"/>
                <a:chOff x="32646938" y="19702463"/>
                <a:chExt cx="409575" cy="157162"/>
              </a:xfrm>
            </p:grpSpPr>
            <p:sp>
              <p:nvSpPr>
                <p:cNvPr id="659" name="Freeform: Shape 658">
                  <a:extLst>
                    <a:ext uri="{FF2B5EF4-FFF2-40B4-BE49-F238E27FC236}">
                      <a16:creationId xmlns:a16="http://schemas.microsoft.com/office/drawing/2014/main" id="{EADE1874-48A0-EB49-06D6-5A5B51E13620}"/>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60" name="Freeform: Shape 659">
                  <a:extLst>
                    <a:ext uri="{FF2B5EF4-FFF2-40B4-BE49-F238E27FC236}">
                      <a16:creationId xmlns:a16="http://schemas.microsoft.com/office/drawing/2014/main" id="{37E9D3C0-A48E-8117-651C-4272995D30C1}"/>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656" name="Freeform: Shape 655">
                <a:extLst>
                  <a:ext uri="{FF2B5EF4-FFF2-40B4-BE49-F238E27FC236}">
                    <a16:creationId xmlns:a16="http://schemas.microsoft.com/office/drawing/2014/main" id="{ADDEED7E-D787-4D9D-ABC4-6A3BDC72F69C}"/>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57" name="Freeform: Shape 656">
                <a:extLst>
                  <a:ext uri="{FF2B5EF4-FFF2-40B4-BE49-F238E27FC236}">
                    <a16:creationId xmlns:a16="http://schemas.microsoft.com/office/drawing/2014/main" id="{820A2AB1-582D-61E1-BCC9-86D201083231}"/>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58" name="Freeform: Shape 657">
                <a:extLst>
                  <a:ext uri="{FF2B5EF4-FFF2-40B4-BE49-F238E27FC236}">
                    <a16:creationId xmlns:a16="http://schemas.microsoft.com/office/drawing/2014/main" id="{A25C3E44-C1CC-21D6-F542-59C5D470C92B}"/>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661" name="Group 660">
              <a:extLst>
                <a:ext uri="{FF2B5EF4-FFF2-40B4-BE49-F238E27FC236}">
                  <a16:creationId xmlns:a16="http://schemas.microsoft.com/office/drawing/2014/main" id="{6C8A4956-7C25-AD2A-AEC5-70635C23CBFA}"/>
                </a:ext>
              </a:extLst>
            </p:cNvPr>
            <p:cNvGrpSpPr/>
            <p:nvPr/>
          </p:nvGrpSpPr>
          <p:grpSpPr>
            <a:xfrm>
              <a:off x="30184141" y="19795127"/>
              <a:ext cx="194810" cy="81548"/>
              <a:chOff x="32646938" y="19688175"/>
              <a:chExt cx="409575" cy="171450"/>
            </a:xfrm>
          </p:grpSpPr>
          <p:grpSp>
            <p:nvGrpSpPr>
              <p:cNvPr id="662" name="Group 661">
                <a:extLst>
                  <a:ext uri="{FF2B5EF4-FFF2-40B4-BE49-F238E27FC236}">
                    <a16:creationId xmlns:a16="http://schemas.microsoft.com/office/drawing/2014/main" id="{6C7005AC-AC69-31AF-8A88-DEAD416E3212}"/>
                  </a:ext>
                </a:extLst>
              </p:cNvPr>
              <p:cNvGrpSpPr/>
              <p:nvPr/>
            </p:nvGrpSpPr>
            <p:grpSpPr>
              <a:xfrm>
                <a:off x="32646938" y="19702463"/>
                <a:ext cx="409575" cy="157162"/>
                <a:chOff x="32646938" y="19702463"/>
                <a:chExt cx="409575" cy="157162"/>
              </a:xfrm>
            </p:grpSpPr>
            <p:sp>
              <p:nvSpPr>
                <p:cNvPr id="666" name="Freeform: Shape 665">
                  <a:extLst>
                    <a:ext uri="{FF2B5EF4-FFF2-40B4-BE49-F238E27FC236}">
                      <a16:creationId xmlns:a16="http://schemas.microsoft.com/office/drawing/2014/main" id="{1B9D8997-DEE6-F048-6548-5842BDE6B966}"/>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67" name="Freeform: Shape 666">
                  <a:extLst>
                    <a:ext uri="{FF2B5EF4-FFF2-40B4-BE49-F238E27FC236}">
                      <a16:creationId xmlns:a16="http://schemas.microsoft.com/office/drawing/2014/main" id="{2B578A5A-FCD7-69B0-B139-F3C303A836CB}"/>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663" name="Freeform: Shape 662">
                <a:extLst>
                  <a:ext uri="{FF2B5EF4-FFF2-40B4-BE49-F238E27FC236}">
                    <a16:creationId xmlns:a16="http://schemas.microsoft.com/office/drawing/2014/main" id="{407DB01C-36A0-9F66-0B34-B4339F27521D}"/>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64" name="Freeform: Shape 663">
                <a:extLst>
                  <a:ext uri="{FF2B5EF4-FFF2-40B4-BE49-F238E27FC236}">
                    <a16:creationId xmlns:a16="http://schemas.microsoft.com/office/drawing/2014/main" id="{F98F435E-37B4-E348-C42C-6A23A2DCE64B}"/>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65" name="Freeform: Shape 664">
                <a:extLst>
                  <a:ext uri="{FF2B5EF4-FFF2-40B4-BE49-F238E27FC236}">
                    <a16:creationId xmlns:a16="http://schemas.microsoft.com/office/drawing/2014/main" id="{AF36F63E-BC36-4B01-657F-7BB1EC048EE5}"/>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668" name="Group 667">
              <a:extLst>
                <a:ext uri="{FF2B5EF4-FFF2-40B4-BE49-F238E27FC236}">
                  <a16:creationId xmlns:a16="http://schemas.microsoft.com/office/drawing/2014/main" id="{F02B6726-9CFD-A347-FDFD-1B658B8D62E1}"/>
                </a:ext>
              </a:extLst>
            </p:cNvPr>
            <p:cNvGrpSpPr/>
            <p:nvPr/>
          </p:nvGrpSpPr>
          <p:grpSpPr>
            <a:xfrm rot="19561968">
              <a:off x="30508472" y="19587978"/>
              <a:ext cx="194810" cy="81548"/>
              <a:chOff x="32646938" y="19688175"/>
              <a:chExt cx="409575" cy="171450"/>
            </a:xfrm>
          </p:grpSpPr>
          <p:grpSp>
            <p:nvGrpSpPr>
              <p:cNvPr id="669" name="Group 668">
                <a:extLst>
                  <a:ext uri="{FF2B5EF4-FFF2-40B4-BE49-F238E27FC236}">
                    <a16:creationId xmlns:a16="http://schemas.microsoft.com/office/drawing/2014/main" id="{614E0261-71FF-501A-0D5D-2F2AABCEFFBF}"/>
                  </a:ext>
                </a:extLst>
              </p:cNvPr>
              <p:cNvGrpSpPr/>
              <p:nvPr/>
            </p:nvGrpSpPr>
            <p:grpSpPr>
              <a:xfrm>
                <a:off x="32646938" y="19702463"/>
                <a:ext cx="409575" cy="157162"/>
                <a:chOff x="32646938" y="19702463"/>
                <a:chExt cx="409575" cy="157162"/>
              </a:xfrm>
            </p:grpSpPr>
            <p:sp>
              <p:nvSpPr>
                <p:cNvPr id="673" name="Freeform: Shape 672">
                  <a:extLst>
                    <a:ext uri="{FF2B5EF4-FFF2-40B4-BE49-F238E27FC236}">
                      <a16:creationId xmlns:a16="http://schemas.microsoft.com/office/drawing/2014/main" id="{1B246E64-066F-DE38-B515-249B19A8B0E1}"/>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74" name="Freeform: Shape 673">
                  <a:extLst>
                    <a:ext uri="{FF2B5EF4-FFF2-40B4-BE49-F238E27FC236}">
                      <a16:creationId xmlns:a16="http://schemas.microsoft.com/office/drawing/2014/main" id="{AE0AC1D1-070C-0396-E7CF-7E4ED68CCF57}"/>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670" name="Freeform: Shape 669">
                <a:extLst>
                  <a:ext uri="{FF2B5EF4-FFF2-40B4-BE49-F238E27FC236}">
                    <a16:creationId xmlns:a16="http://schemas.microsoft.com/office/drawing/2014/main" id="{B20676D0-7E6F-01F4-6A08-529F09BFCA7C}"/>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71" name="Freeform: Shape 670">
                <a:extLst>
                  <a:ext uri="{FF2B5EF4-FFF2-40B4-BE49-F238E27FC236}">
                    <a16:creationId xmlns:a16="http://schemas.microsoft.com/office/drawing/2014/main" id="{830B3B52-7F3D-5D2D-253B-5C560D9712FC}"/>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72" name="Freeform: Shape 671">
                <a:extLst>
                  <a:ext uri="{FF2B5EF4-FFF2-40B4-BE49-F238E27FC236}">
                    <a16:creationId xmlns:a16="http://schemas.microsoft.com/office/drawing/2014/main" id="{34482003-0891-D406-30C5-5D623BBCDD67}"/>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675" name="Group 674">
              <a:extLst>
                <a:ext uri="{FF2B5EF4-FFF2-40B4-BE49-F238E27FC236}">
                  <a16:creationId xmlns:a16="http://schemas.microsoft.com/office/drawing/2014/main" id="{0428A414-34C2-2348-1676-7B0086618605}"/>
                </a:ext>
              </a:extLst>
            </p:cNvPr>
            <p:cNvGrpSpPr/>
            <p:nvPr/>
          </p:nvGrpSpPr>
          <p:grpSpPr>
            <a:xfrm rot="1840206">
              <a:off x="30451914" y="19981200"/>
              <a:ext cx="194810" cy="81548"/>
              <a:chOff x="32646938" y="19688175"/>
              <a:chExt cx="409575" cy="171450"/>
            </a:xfrm>
          </p:grpSpPr>
          <p:grpSp>
            <p:nvGrpSpPr>
              <p:cNvPr id="676" name="Group 675">
                <a:extLst>
                  <a:ext uri="{FF2B5EF4-FFF2-40B4-BE49-F238E27FC236}">
                    <a16:creationId xmlns:a16="http://schemas.microsoft.com/office/drawing/2014/main" id="{601B4D41-A39A-FE93-42DB-D146F68C4FED}"/>
                  </a:ext>
                </a:extLst>
              </p:cNvPr>
              <p:cNvGrpSpPr/>
              <p:nvPr/>
            </p:nvGrpSpPr>
            <p:grpSpPr>
              <a:xfrm>
                <a:off x="32646938" y="19702463"/>
                <a:ext cx="409575" cy="157162"/>
                <a:chOff x="32646938" y="19702463"/>
                <a:chExt cx="409575" cy="157162"/>
              </a:xfrm>
            </p:grpSpPr>
            <p:sp>
              <p:nvSpPr>
                <p:cNvPr id="680" name="Freeform: Shape 679">
                  <a:extLst>
                    <a:ext uri="{FF2B5EF4-FFF2-40B4-BE49-F238E27FC236}">
                      <a16:creationId xmlns:a16="http://schemas.microsoft.com/office/drawing/2014/main" id="{368F29B1-067E-A46D-754D-DB435E342091}"/>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81" name="Freeform: Shape 680">
                  <a:extLst>
                    <a:ext uri="{FF2B5EF4-FFF2-40B4-BE49-F238E27FC236}">
                      <a16:creationId xmlns:a16="http://schemas.microsoft.com/office/drawing/2014/main" id="{B2A2768E-AFB0-3EB5-7849-EDF3424C2092}"/>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677" name="Freeform: Shape 676">
                <a:extLst>
                  <a:ext uri="{FF2B5EF4-FFF2-40B4-BE49-F238E27FC236}">
                    <a16:creationId xmlns:a16="http://schemas.microsoft.com/office/drawing/2014/main" id="{FB3AD6A5-AF11-B33D-68D4-AA5D8CFC9A07}"/>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78" name="Freeform: Shape 677">
                <a:extLst>
                  <a:ext uri="{FF2B5EF4-FFF2-40B4-BE49-F238E27FC236}">
                    <a16:creationId xmlns:a16="http://schemas.microsoft.com/office/drawing/2014/main" id="{06705324-0578-4D17-4336-132ACAC655FD}"/>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79" name="Freeform: Shape 678">
                <a:extLst>
                  <a:ext uri="{FF2B5EF4-FFF2-40B4-BE49-F238E27FC236}">
                    <a16:creationId xmlns:a16="http://schemas.microsoft.com/office/drawing/2014/main" id="{AA16FB1E-C6AA-DCAD-3E8C-1F24D7EE65E2}"/>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682" name="Group 681">
              <a:extLst>
                <a:ext uri="{FF2B5EF4-FFF2-40B4-BE49-F238E27FC236}">
                  <a16:creationId xmlns:a16="http://schemas.microsoft.com/office/drawing/2014/main" id="{7EDFC88A-9DA1-3B89-2204-37318DDB2B5D}"/>
                </a:ext>
              </a:extLst>
            </p:cNvPr>
            <p:cNvGrpSpPr/>
            <p:nvPr/>
          </p:nvGrpSpPr>
          <p:grpSpPr>
            <a:xfrm rot="1897141">
              <a:off x="30914847" y="19422349"/>
              <a:ext cx="194810" cy="81548"/>
              <a:chOff x="32646938" y="19688175"/>
              <a:chExt cx="409575" cy="171450"/>
            </a:xfrm>
          </p:grpSpPr>
          <p:grpSp>
            <p:nvGrpSpPr>
              <p:cNvPr id="683" name="Group 682">
                <a:extLst>
                  <a:ext uri="{FF2B5EF4-FFF2-40B4-BE49-F238E27FC236}">
                    <a16:creationId xmlns:a16="http://schemas.microsoft.com/office/drawing/2014/main" id="{C2DD3F45-A09D-6772-BB6B-9B29C380E8B7}"/>
                  </a:ext>
                </a:extLst>
              </p:cNvPr>
              <p:cNvGrpSpPr/>
              <p:nvPr/>
            </p:nvGrpSpPr>
            <p:grpSpPr>
              <a:xfrm>
                <a:off x="32646938" y="19702463"/>
                <a:ext cx="409575" cy="157162"/>
                <a:chOff x="32646938" y="19702463"/>
                <a:chExt cx="409575" cy="157162"/>
              </a:xfrm>
            </p:grpSpPr>
            <p:sp>
              <p:nvSpPr>
                <p:cNvPr id="687" name="Freeform: Shape 686">
                  <a:extLst>
                    <a:ext uri="{FF2B5EF4-FFF2-40B4-BE49-F238E27FC236}">
                      <a16:creationId xmlns:a16="http://schemas.microsoft.com/office/drawing/2014/main" id="{3D9B5270-2D28-38BD-793B-B01631FF927F}"/>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88" name="Freeform: Shape 687">
                  <a:extLst>
                    <a:ext uri="{FF2B5EF4-FFF2-40B4-BE49-F238E27FC236}">
                      <a16:creationId xmlns:a16="http://schemas.microsoft.com/office/drawing/2014/main" id="{9A9C820E-0DF9-382E-F128-AE515B29C8D1}"/>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684" name="Freeform: Shape 683">
                <a:extLst>
                  <a:ext uri="{FF2B5EF4-FFF2-40B4-BE49-F238E27FC236}">
                    <a16:creationId xmlns:a16="http://schemas.microsoft.com/office/drawing/2014/main" id="{A8F3D186-7486-1950-A3D9-DE32F098E850}"/>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85" name="Freeform: Shape 684">
                <a:extLst>
                  <a:ext uri="{FF2B5EF4-FFF2-40B4-BE49-F238E27FC236}">
                    <a16:creationId xmlns:a16="http://schemas.microsoft.com/office/drawing/2014/main" id="{7A0ABC01-BBCC-4BEA-7BBA-00D8CDA4E601}"/>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86" name="Freeform: Shape 685">
                <a:extLst>
                  <a:ext uri="{FF2B5EF4-FFF2-40B4-BE49-F238E27FC236}">
                    <a16:creationId xmlns:a16="http://schemas.microsoft.com/office/drawing/2014/main" id="{97396D61-5E93-BA66-7DDD-E71F6F8F8FED}"/>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689" name="Group 688">
              <a:extLst>
                <a:ext uri="{FF2B5EF4-FFF2-40B4-BE49-F238E27FC236}">
                  <a16:creationId xmlns:a16="http://schemas.microsoft.com/office/drawing/2014/main" id="{EBD995FB-B91F-485B-E4C1-4BA9119DFD19}"/>
                </a:ext>
              </a:extLst>
            </p:cNvPr>
            <p:cNvGrpSpPr/>
            <p:nvPr/>
          </p:nvGrpSpPr>
          <p:grpSpPr>
            <a:xfrm>
              <a:off x="30852064" y="19781736"/>
              <a:ext cx="194810" cy="81548"/>
              <a:chOff x="32646938" y="19688175"/>
              <a:chExt cx="409575" cy="171450"/>
            </a:xfrm>
          </p:grpSpPr>
          <p:grpSp>
            <p:nvGrpSpPr>
              <p:cNvPr id="690" name="Group 689">
                <a:extLst>
                  <a:ext uri="{FF2B5EF4-FFF2-40B4-BE49-F238E27FC236}">
                    <a16:creationId xmlns:a16="http://schemas.microsoft.com/office/drawing/2014/main" id="{05119D55-4654-CA08-5150-FE6CFD6FDB47}"/>
                  </a:ext>
                </a:extLst>
              </p:cNvPr>
              <p:cNvGrpSpPr/>
              <p:nvPr/>
            </p:nvGrpSpPr>
            <p:grpSpPr>
              <a:xfrm>
                <a:off x="32646938" y="19702463"/>
                <a:ext cx="409575" cy="157162"/>
                <a:chOff x="32646938" y="19702463"/>
                <a:chExt cx="409575" cy="157162"/>
              </a:xfrm>
            </p:grpSpPr>
            <p:sp>
              <p:nvSpPr>
                <p:cNvPr id="694" name="Freeform: Shape 693">
                  <a:extLst>
                    <a:ext uri="{FF2B5EF4-FFF2-40B4-BE49-F238E27FC236}">
                      <a16:creationId xmlns:a16="http://schemas.microsoft.com/office/drawing/2014/main" id="{66BBC606-1AA7-1A46-1BED-5D1C58AA085F}"/>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95" name="Freeform: Shape 694">
                  <a:extLst>
                    <a:ext uri="{FF2B5EF4-FFF2-40B4-BE49-F238E27FC236}">
                      <a16:creationId xmlns:a16="http://schemas.microsoft.com/office/drawing/2014/main" id="{E16EDC9D-D139-F05D-5147-DFC3C310046F}"/>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691" name="Freeform: Shape 690">
                <a:extLst>
                  <a:ext uri="{FF2B5EF4-FFF2-40B4-BE49-F238E27FC236}">
                    <a16:creationId xmlns:a16="http://schemas.microsoft.com/office/drawing/2014/main" id="{ABC0A8D8-BE4B-F5B2-DFF9-19613B4AED0F}"/>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92" name="Freeform: Shape 691">
                <a:extLst>
                  <a:ext uri="{FF2B5EF4-FFF2-40B4-BE49-F238E27FC236}">
                    <a16:creationId xmlns:a16="http://schemas.microsoft.com/office/drawing/2014/main" id="{F278E60E-D251-04F4-C2DF-AD133B1D46C1}"/>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93" name="Freeform: Shape 692">
                <a:extLst>
                  <a:ext uri="{FF2B5EF4-FFF2-40B4-BE49-F238E27FC236}">
                    <a16:creationId xmlns:a16="http://schemas.microsoft.com/office/drawing/2014/main" id="{87A1F597-CB6E-23F5-99FA-3E8675DCECA8}"/>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696" name="Group 695">
              <a:extLst>
                <a:ext uri="{FF2B5EF4-FFF2-40B4-BE49-F238E27FC236}">
                  <a16:creationId xmlns:a16="http://schemas.microsoft.com/office/drawing/2014/main" id="{6ACFD001-ACFD-DBE6-A5BE-AD631B2E372E}"/>
                </a:ext>
              </a:extLst>
            </p:cNvPr>
            <p:cNvGrpSpPr/>
            <p:nvPr/>
          </p:nvGrpSpPr>
          <p:grpSpPr>
            <a:xfrm rot="3342701">
              <a:off x="30480385" y="20452114"/>
              <a:ext cx="194810" cy="81548"/>
              <a:chOff x="32646938" y="19688175"/>
              <a:chExt cx="409575" cy="171450"/>
            </a:xfrm>
          </p:grpSpPr>
          <p:grpSp>
            <p:nvGrpSpPr>
              <p:cNvPr id="697" name="Group 696">
                <a:extLst>
                  <a:ext uri="{FF2B5EF4-FFF2-40B4-BE49-F238E27FC236}">
                    <a16:creationId xmlns:a16="http://schemas.microsoft.com/office/drawing/2014/main" id="{28549EB7-D02F-5991-988A-54B952486360}"/>
                  </a:ext>
                </a:extLst>
              </p:cNvPr>
              <p:cNvGrpSpPr/>
              <p:nvPr/>
            </p:nvGrpSpPr>
            <p:grpSpPr>
              <a:xfrm>
                <a:off x="32646938" y="19702463"/>
                <a:ext cx="409575" cy="157162"/>
                <a:chOff x="32646938" y="19702463"/>
                <a:chExt cx="409575" cy="157162"/>
              </a:xfrm>
            </p:grpSpPr>
            <p:sp>
              <p:nvSpPr>
                <p:cNvPr id="701" name="Freeform: Shape 700">
                  <a:extLst>
                    <a:ext uri="{FF2B5EF4-FFF2-40B4-BE49-F238E27FC236}">
                      <a16:creationId xmlns:a16="http://schemas.microsoft.com/office/drawing/2014/main" id="{BF0D777E-CA73-4828-3059-A023296FCC66}"/>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02" name="Freeform: Shape 701">
                  <a:extLst>
                    <a:ext uri="{FF2B5EF4-FFF2-40B4-BE49-F238E27FC236}">
                      <a16:creationId xmlns:a16="http://schemas.microsoft.com/office/drawing/2014/main" id="{76FE66B5-8E9D-57F9-9B8F-7B596DCD69CA}"/>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698" name="Freeform: Shape 697">
                <a:extLst>
                  <a:ext uri="{FF2B5EF4-FFF2-40B4-BE49-F238E27FC236}">
                    <a16:creationId xmlns:a16="http://schemas.microsoft.com/office/drawing/2014/main" id="{AC40B26D-7294-F69F-757E-88F06819BF44}"/>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699" name="Freeform: Shape 698">
                <a:extLst>
                  <a:ext uri="{FF2B5EF4-FFF2-40B4-BE49-F238E27FC236}">
                    <a16:creationId xmlns:a16="http://schemas.microsoft.com/office/drawing/2014/main" id="{1F6A58B3-3563-F9A9-E4D5-0B0ED5F72C75}"/>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00" name="Freeform: Shape 699">
                <a:extLst>
                  <a:ext uri="{FF2B5EF4-FFF2-40B4-BE49-F238E27FC236}">
                    <a16:creationId xmlns:a16="http://schemas.microsoft.com/office/drawing/2014/main" id="{DB2A3250-6873-7C55-9E75-2A6FD23A7DA0}"/>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707" name="Group 706">
              <a:extLst>
                <a:ext uri="{FF2B5EF4-FFF2-40B4-BE49-F238E27FC236}">
                  <a16:creationId xmlns:a16="http://schemas.microsoft.com/office/drawing/2014/main" id="{F70B8152-3CBB-3B55-E6DC-9B1B378CD4D4}"/>
                </a:ext>
              </a:extLst>
            </p:cNvPr>
            <p:cNvGrpSpPr/>
            <p:nvPr/>
          </p:nvGrpSpPr>
          <p:grpSpPr>
            <a:xfrm rot="1433111">
              <a:off x="30401784" y="20458807"/>
              <a:ext cx="80963" cy="193061"/>
              <a:chOff x="32189923" y="19566626"/>
              <a:chExt cx="80963" cy="215907"/>
            </a:xfrm>
          </p:grpSpPr>
          <p:sp>
            <p:nvSpPr>
              <p:cNvPr id="708" name="Freeform: Shape 707">
                <a:extLst>
                  <a:ext uri="{FF2B5EF4-FFF2-40B4-BE49-F238E27FC236}">
                    <a16:creationId xmlns:a16="http://schemas.microsoft.com/office/drawing/2014/main" id="{7CCF1448-AEE0-ED4A-AA05-2673130CECDA}"/>
                  </a:ext>
                </a:extLst>
              </p:cNvPr>
              <p:cNvSpPr/>
              <p:nvPr/>
            </p:nvSpPr>
            <p:spPr>
              <a:xfrm rot="10977228" flipV="1">
                <a:off x="32196805" y="19566627"/>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09" name="Freeform: Shape 708">
                <a:extLst>
                  <a:ext uri="{FF2B5EF4-FFF2-40B4-BE49-F238E27FC236}">
                    <a16:creationId xmlns:a16="http://schemas.microsoft.com/office/drawing/2014/main" id="{7D38DA5E-49A0-FD59-9E09-BE7DD8F3F5AC}"/>
                  </a:ext>
                </a:extLst>
              </p:cNvPr>
              <p:cNvSpPr/>
              <p:nvPr/>
            </p:nvSpPr>
            <p:spPr>
              <a:xfrm rot="10977228" flipV="1">
                <a:off x="32223117" y="1956662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10" name="Oval 709">
                <a:extLst>
                  <a:ext uri="{FF2B5EF4-FFF2-40B4-BE49-F238E27FC236}">
                    <a16:creationId xmlns:a16="http://schemas.microsoft.com/office/drawing/2014/main" id="{E1B23E7A-5EB0-FEBF-3A23-B0712A18F4B9}"/>
                  </a:ext>
                </a:extLst>
              </p:cNvPr>
              <p:cNvSpPr/>
              <p:nvPr/>
            </p:nvSpPr>
            <p:spPr>
              <a:xfrm flipV="1">
                <a:off x="32189923" y="19701570"/>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711" name="Group 710">
              <a:extLst>
                <a:ext uri="{FF2B5EF4-FFF2-40B4-BE49-F238E27FC236}">
                  <a16:creationId xmlns:a16="http://schemas.microsoft.com/office/drawing/2014/main" id="{E09480E7-45D1-0BEB-970B-E51ADACFDA1C}"/>
                </a:ext>
              </a:extLst>
            </p:cNvPr>
            <p:cNvGrpSpPr/>
            <p:nvPr/>
          </p:nvGrpSpPr>
          <p:grpSpPr>
            <a:xfrm rot="1433111">
              <a:off x="30445118" y="20575884"/>
              <a:ext cx="80963" cy="171876"/>
              <a:chOff x="32189923" y="19566626"/>
              <a:chExt cx="80963" cy="215907"/>
            </a:xfrm>
          </p:grpSpPr>
          <p:sp>
            <p:nvSpPr>
              <p:cNvPr id="712" name="Freeform: Shape 711">
                <a:extLst>
                  <a:ext uri="{FF2B5EF4-FFF2-40B4-BE49-F238E27FC236}">
                    <a16:creationId xmlns:a16="http://schemas.microsoft.com/office/drawing/2014/main" id="{12F81DB9-4E11-BDCA-D33C-DB4613FD4D4F}"/>
                  </a:ext>
                </a:extLst>
              </p:cNvPr>
              <p:cNvSpPr/>
              <p:nvPr/>
            </p:nvSpPr>
            <p:spPr>
              <a:xfrm rot="10977228" flipV="1">
                <a:off x="32196805" y="19566627"/>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13" name="Freeform: Shape 712">
                <a:extLst>
                  <a:ext uri="{FF2B5EF4-FFF2-40B4-BE49-F238E27FC236}">
                    <a16:creationId xmlns:a16="http://schemas.microsoft.com/office/drawing/2014/main" id="{2B01619B-017C-8A14-7B90-2272A38A6F71}"/>
                  </a:ext>
                </a:extLst>
              </p:cNvPr>
              <p:cNvSpPr/>
              <p:nvPr/>
            </p:nvSpPr>
            <p:spPr>
              <a:xfrm rot="10977228" flipV="1">
                <a:off x="32223117" y="1956662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14" name="Oval 713">
                <a:extLst>
                  <a:ext uri="{FF2B5EF4-FFF2-40B4-BE49-F238E27FC236}">
                    <a16:creationId xmlns:a16="http://schemas.microsoft.com/office/drawing/2014/main" id="{4A719141-AC8A-FE6E-0109-E1E89A402677}"/>
                  </a:ext>
                </a:extLst>
              </p:cNvPr>
              <p:cNvSpPr/>
              <p:nvPr/>
            </p:nvSpPr>
            <p:spPr>
              <a:xfrm flipV="1">
                <a:off x="32189923" y="19701570"/>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715" name="Group 714">
              <a:extLst>
                <a:ext uri="{FF2B5EF4-FFF2-40B4-BE49-F238E27FC236}">
                  <a16:creationId xmlns:a16="http://schemas.microsoft.com/office/drawing/2014/main" id="{E1E5E821-BEBD-5211-43C9-7BC1FCC1D116}"/>
                </a:ext>
              </a:extLst>
            </p:cNvPr>
            <p:cNvGrpSpPr/>
            <p:nvPr/>
          </p:nvGrpSpPr>
          <p:grpSpPr>
            <a:xfrm rot="21015723" flipH="1">
              <a:off x="30535668" y="20635092"/>
              <a:ext cx="80963" cy="171876"/>
              <a:chOff x="32189923" y="19566626"/>
              <a:chExt cx="80963" cy="215907"/>
            </a:xfrm>
          </p:grpSpPr>
          <p:sp>
            <p:nvSpPr>
              <p:cNvPr id="716" name="Freeform: Shape 715">
                <a:extLst>
                  <a:ext uri="{FF2B5EF4-FFF2-40B4-BE49-F238E27FC236}">
                    <a16:creationId xmlns:a16="http://schemas.microsoft.com/office/drawing/2014/main" id="{968AB54E-88E4-0460-383A-FEEEB5EF8AED}"/>
                  </a:ext>
                </a:extLst>
              </p:cNvPr>
              <p:cNvSpPr/>
              <p:nvPr/>
            </p:nvSpPr>
            <p:spPr>
              <a:xfrm rot="10977228" flipV="1">
                <a:off x="32196805" y="19566627"/>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17" name="Freeform: Shape 716">
                <a:extLst>
                  <a:ext uri="{FF2B5EF4-FFF2-40B4-BE49-F238E27FC236}">
                    <a16:creationId xmlns:a16="http://schemas.microsoft.com/office/drawing/2014/main" id="{610981EE-BA3C-F088-7D9D-3EA663EA774A}"/>
                  </a:ext>
                </a:extLst>
              </p:cNvPr>
              <p:cNvSpPr/>
              <p:nvPr/>
            </p:nvSpPr>
            <p:spPr>
              <a:xfrm rot="10977228" flipV="1">
                <a:off x="32223117" y="1956662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18" name="Oval 717">
                <a:extLst>
                  <a:ext uri="{FF2B5EF4-FFF2-40B4-BE49-F238E27FC236}">
                    <a16:creationId xmlns:a16="http://schemas.microsoft.com/office/drawing/2014/main" id="{06002900-8D79-9B7B-EEA9-363673B6284A}"/>
                  </a:ext>
                </a:extLst>
              </p:cNvPr>
              <p:cNvSpPr/>
              <p:nvPr/>
            </p:nvSpPr>
            <p:spPr>
              <a:xfrm flipV="1">
                <a:off x="32189923" y="19701570"/>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719" name="Group 718">
              <a:extLst>
                <a:ext uri="{FF2B5EF4-FFF2-40B4-BE49-F238E27FC236}">
                  <a16:creationId xmlns:a16="http://schemas.microsoft.com/office/drawing/2014/main" id="{35BE4CE4-FF3C-B95E-1113-E808EA5C82D9}"/>
                </a:ext>
              </a:extLst>
            </p:cNvPr>
            <p:cNvGrpSpPr/>
            <p:nvPr/>
          </p:nvGrpSpPr>
          <p:grpSpPr>
            <a:xfrm rot="20166889" flipH="1">
              <a:off x="30655863" y="20464219"/>
              <a:ext cx="80963" cy="193061"/>
              <a:chOff x="32189923" y="19566626"/>
              <a:chExt cx="80963" cy="215907"/>
            </a:xfrm>
          </p:grpSpPr>
          <p:sp>
            <p:nvSpPr>
              <p:cNvPr id="720" name="Freeform: Shape 719">
                <a:extLst>
                  <a:ext uri="{FF2B5EF4-FFF2-40B4-BE49-F238E27FC236}">
                    <a16:creationId xmlns:a16="http://schemas.microsoft.com/office/drawing/2014/main" id="{3CAF229C-B78D-975C-E417-7858452AF1DC}"/>
                  </a:ext>
                </a:extLst>
              </p:cNvPr>
              <p:cNvSpPr/>
              <p:nvPr/>
            </p:nvSpPr>
            <p:spPr>
              <a:xfrm rot="10977228" flipV="1">
                <a:off x="32196805" y="19566627"/>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21" name="Freeform: Shape 720">
                <a:extLst>
                  <a:ext uri="{FF2B5EF4-FFF2-40B4-BE49-F238E27FC236}">
                    <a16:creationId xmlns:a16="http://schemas.microsoft.com/office/drawing/2014/main" id="{72CE0554-E792-26AA-F0BC-B4129A8615FA}"/>
                  </a:ext>
                </a:extLst>
              </p:cNvPr>
              <p:cNvSpPr/>
              <p:nvPr/>
            </p:nvSpPr>
            <p:spPr>
              <a:xfrm rot="10977228" flipV="1">
                <a:off x="32223117" y="1956662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22" name="Oval 721">
                <a:extLst>
                  <a:ext uri="{FF2B5EF4-FFF2-40B4-BE49-F238E27FC236}">
                    <a16:creationId xmlns:a16="http://schemas.microsoft.com/office/drawing/2014/main" id="{4733036C-4FDA-236F-7AA7-6E529C71A426}"/>
                  </a:ext>
                </a:extLst>
              </p:cNvPr>
              <p:cNvSpPr/>
              <p:nvPr/>
            </p:nvSpPr>
            <p:spPr>
              <a:xfrm flipV="1">
                <a:off x="32189923" y="19701570"/>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723" name="Group 722">
              <a:extLst>
                <a:ext uri="{FF2B5EF4-FFF2-40B4-BE49-F238E27FC236}">
                  <a16:creationId xmlns:a16="http://schemas.microsoft.com/office/drawing/2014/main" id="{7182D6A3-BC95-7002-FA53-B122677CB09B}"/>
                </a:ext>
              </a:extLst>
            </p:cNvPr>
            <p:cNvGrpSpPr/>
            <p:nvPr/>
          </p:nvGrpSpPr>
          <p:grpSpPr>
            <a:xfrm rot="19754131" flipH="1">
              <a:off x="30632464" y="20605599"/>
              <a:ext cx="80963" cy="171876"/>
              <a:chOff x="32189923" y="19566626"/>
              <a:chExt cx="80963" cy="215907"/>
            </a:xfrm>
          </p:grpSpPr>
          <p:sp>
            <p:nvSpPr>
              <p:cNvPr id="724" name="Freeform: Shape 723">
                <a:extLst>
                  <a:ext uri="{FF2B5EF4-FFF2-40B4-BE49-F238E27FC236}">
                    <a16:creationId xmlns:a16="http://schemas.microsoft.com/office/drawing/2014/main" id="{1A7D31B5-911E-1D8F-7535-D1D7BC538C57}"/>
                  </a:ext>
                </a:extLst>
              </p:cNvPr>
              <p:cNvSpPr/>
              <p:nvPr/>
            </p:nvSpPr>
            <p:spPr>
              <a:xfrm rot="10977228" flipV="1">
                <a:off x="32196805" y="19566627"/>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25" name="Freeform: Shape 724">
                <a:extLst>
                  <a:ext uri="{FF2B5EF4-FFF2-40B4-BE49-F238E27FC236}">
                    <a16:creationId xmlns:a16="http://schemas.microsoft.com/office/drawing/2014/main" id="{C88717B0-38F6-2610-DF5F-D5E055B8A39E}"/>
                  </a:ext>
                </a:extLst>
              </p:cNvPr>
              <p:cNvSpPr/>
              <p:nvPr/>
            </p:nvSpPr>
            <p:spPr>
              <a:xfrm rot="10977228" flipV="1">
                <a:off x="32223117" y="1956662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26" name="Oval 725">
                <a:extLst>
                  <a:ext uri="{FF2B5EF4-FFF2-40B4-BE49-F238E27FC236}">
                    <a16:creationId xmlns:a16="http://schemas.microsoft.com/office/drawing/2014/main" id="{6AFEA77D-0021-2A58-7F94-696A94DA05FF}"/>
                  </a:ext>
                </a:extLst>
              </p:cNvPr>
              <p:cNvSpPr/>
              <p:nvPr/>
            </p:nvSpPr>
            <p:spPr>
              <a:xfrm flipV="1">
                <a:off x="32189923" y="19701570"/>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727" name="Group 726">
              <a:extLst>
                <a:ext uri="{FF2B5EF4-FFF2-40B4-BE49-F238E27FC236}">
                  <a16:creationId xmlns:a16="http://schemas.microsoft.com/office/drawing/2014/main" id="{4AE41E6B-2278-370D-7AA0-495E4396029E}"/>
                </a:ext>
              </a:extLst>
            </p:cNvPr>
            <p:cNvGrpSpPr/>
            <p:nvPr/>
          </p:nvGrpSpPr>
          <p:grpSpPr>
            <a:xfrm rot="21210978" flipV="1">
              <a:off x="30435840" y="20099690"/>
              <a:ext cx="80963" cy="164500"/>
              <a:chOff x="32189923" y="19566626"/>
              <a:chExt cx="80963" cy="215907"/>
            </a:xfrm>
          </p:grpSpPr>
          <p:sp>
            <p:nvSpPr>
              <p:cNvPr id="728" name="Freeform: Shape 727">
                <a:extLst>
                  <a:ext uri="{FF2B5EF4-FFF2-40B4-BE49-F238E27FC236}">
                    <a16:creationId xmlns:a16="http://schemas.microsoft.com/office/drawing/2014/main" id="{35F4C79C-5AB7-42A8-438E-E0E0217787EA}"/>
                  </a:ext>
                </a:extLst>
              </p:cNvPr>
              <p:cNvSpPr/>
              <p:nvPr/>
            </p:nvSpPr>
            <p:spPr>
              <a:xfrm rot="10977228" flipV="1">
                <a:off x="32196805" y="19566627"/>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29" name="Freeform: Shape 728">
                <a:extLst>
                  <a:ext uri="{FF2B5EF4-FFF2-40B4-BE49-F238E27FC236}">
                    <a16:creationId xmlns:a16="http://schemas.microsoft.com/office/drawing/2014/main" id="{9BEAF7EE-3CA7-68E4-1A95-471359A9F410}"/>
                  </a:ext>
                </a:extLst>
              </p:cNvPr>
              <p:cNvSpPr/>
              <p:nvPr/>
            </p:nvSpPr>
            <p:spPr>
              <a:xfrm rot="10977228" flipV="1">
                <a:off x="32223117" y="1956662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30" name="Oval 729">
                <a:extLst>
                  <a:ext uri="{FF2B5EF4-FFF2-40B4-BE49-F238E27FC236}">
                    <a16:creationId xmlns:a16="http://schemas.microsoft.com/office/drawing/2014/main" id="{F3A6BEFE-6E41-1DE6-DF83-189A4F750D44}"/>
                  </a:ext>
                </a:extLst>
              </p:cNvPr>
              <p:cNvSpPr/>
              <p:nvPr/>
            </p:nvSpPr>
            <p:spPr>
              <a:xfrm flipV="1">
                <a:off x="32189923" y="19701570"/>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731" name="Group 730">
              <a:extLst>
                <a:ext uri="{FF2B5EF4-FFF2-40B4-BE49-F238E27FC236}">
                  <a16:creationId xmlns:a16="http://schemas.microsoft.com/office/drawing/2014/main" id="{CA1F46D7-F18F-0CE5-EDDB-696D170C2989}"/>
                </a:ext>
              </a:extLst>
            </p:cNvPr>
            <p:cNvGrpSpPr/>
            <p:nvPr/>
          </p:nvGrpSpPr>
          <p:grpSpPr>
            <a:xfrm rot="21210978" flipV="1">
              <a:off x="30621894" y="20105053"/>
              <a:ext cx="80963" cy="164500"/>
              <a:chOff x="32189923" y="19566626"/>
              <a:chExt cx="80963" cy="215907"/>
            </a:xfrm>
          </p:grpSpPr>
          <p:sp>
            <p:nvSpPr>
              <p:cNvPr id="732" name="Freeform: Shape 731">
                <a:extLst>
                  <a:ext uri="{FF2B5EF4-FFF2-40B4-BE49-F238E27FC236}">
                    <a16:creationId xmlns:a16="http://schemas.microsoft.com/office/drawing/2014/main" id="{C1F27938-7463-3B82-6FB3-898C12D93221}"/>
                  </a:ext>
                </a:extLst>
              </p:cNvPr>
              <p:cNvSpPr/>
              <p:nvPr/>
            </p:nvSpPr>
            <p:spPr>
              <a:xfrm rot="10977228" flipV="1">
                <a:off x="32196805" y="19566627"/>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33" name="Freeform: Shape 732">
                <a:extLst>
                  <a:ext uri="{FF2B5EF4-FFF2-40B4-BE49-F238E27FC236}">
                    <a16:creationId xmlns:a16="http://schemas.microsoft.com/office/drawing/2014/main" id="{FE5594D1-53C0-8173-E907-9041550786FB}"/>
                  </a:ext>
                </a:extLst>
              </p:cNvPr>
              <p:cNvSpPr/>
              <p:nvPr/>
            </p:nvSpPr>
            <p:spPr>
              <a:xfrm rot="10977228" flipV="1">
                <a:off x="32223117" y="19566626"/>
                <a:ext cx="28355" cy="152400"/>
              </a:xfrm>
              <a:custGeom>
                <a:avLst/>
                <a:gdLst>
                  <a:gd name="connsiteX0" fmla="*/ 6439 w 28355"/>
                  <a:gd name="connsiteY0" fmla="*/ 0 h 152400"/>
                  <a:gd name="connsiteX1" fmla="*/ 25489 w 28355"/>
                  <a:gd name="connsiteY1" fmla="*/ 23813 h 152400"/>
                  <a:gd name="connsiteX2" fmla="*/ 6439 w 28355"/>
                  <a:gd name="connsiteY2" fmla="*/ 80963 h 152400"/>
                  <a:gd name="connsiteX3" fmla="*/ 1677 w 2835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8355" h="152400">
                    <a:moveTo>
                      <a:pt x="6439" y="0"/>
                    </a:moveTo>
                    <a:cubicBezTo>
                      <a:pt x="12789" y="7938"/>
                      <a:pt x="23359" y="13874"/>
                      <a:pt x="25489" y="23813"/>
                    </a:cubicBezTo>
                    <a:cubicBezTo>
                      <a:pt x="33263" y="60090"/>
                      <a:pt x="24670" y="62732"/>
                      <a:pt x="6439" y="80963"/>
                    </a:cubicBezTo>
                    <a:cubicBezTo>
                      <a:pt x="-4347" y="113323"/>
                      <a:pt x="1677" y="90230"/>
                      <a:pt x="1677" y="15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34" name="Oval 733">
                <a:extLst>
                  <a:ext uri="{FF2B5EF4-FFF2-40B4-BE49-F238E27FC236}">
                    <a16:creationId xmlns:a16="http://schemas.microsoft.com/office/drawing/2014/main" id="{14C03365-DCAC-D38E-62A9-BD873B63EA3E}"/>
                  </a:ext>
                </a:extLst>
              </p:cNvPr>
              <p:cNvSpPr/>
              <p:nvPr/>
            </p:nvSpPr>
            <p:spPr>
              <a:xfrm flipV="1">
                <a:off x="32189923" y="19701570"/>
                <a:ext cx="80963" cy="809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20" b="1"/>
              </a:p>
            </p:txBody>
          </p:sp>
        </p:grpSp>
        <p:grpSp>
          <p:nvGrpSpPr>
            <p:cNvPr id="735" name="Group 734">
              <a:extLst>
                <a:ext uri="{FF2B5EF4-FFF2-40B4-BE49-F238E27FC236}">
                  <a16:creationId xmlns:a16="http://schemas.microsoft.com/office/drawing/2014/main" id="{6CBB83FE-04DE-8262-8476-5FBE5D89015B}"/>
                </a:ext>
              </a:extLst>
            </p:cNvPr>
            <p:cNvGrpSpPr/>
            <p:nvPr/>
          </p:nvGrpSpPr>
          <p:grpSpPr>
            <a:xfrm>
              <a:off x="31228452" y="20857525"/>
              <a:ext cx="194810" cy="81548"/>
              <a:chOff x="32646938" y="19688175"/>
              <a:chExt cx="409575" cy="171450"/>
            </a:xfrm>
          </p:grpSpPr>
          <p:grpSp>
            <p:nvGrpSpPr>
              <p:cNvPr id="736" name="Group 735">
                <a:extLst>
                  <a:ext uri="{FF2B5EF4-FFF2-40B4-BE49-F238E27FC236}">
                    <a16:creationId xmlns:a16="http://schemas.microsoft.com/office/drawing/2014/main" id="{BB2C6A5E-462A-04D8-9083-C99891D71277}"/>
                  </a:ext>
                </a:extLst>
              </p:cNvPr>
              <p:cNvGrpSpPr/>
              <p:nvPr/>
            </p:nvGrpSpPr>
            <p:grpSpPr>
              <a:xfrm>
                <a:off x="32646938" y="19702463"/>
                <a:ext cx="409575" cy="157162"/>
                <a:chOff x="32646938" y="19702463"/>
                <a:chExt cx="409575" cy="157162"/>
              </a:xfrm>
            </p:grpSpPr>
            <p:sp>
              <p:nvSpPr>
                <p:cNvPr id="740" name="Freeform: Shape 739">
                  <a:extLst>
                    <a:ext uri="{FF2B5EF4-FFF2-40B4-BE49-F238E27FC236}">
                      <a16:creationId xmlns:a16="http://schemas.microsoft.com/office/drawing/2014/main" id="{51473550-0A9F-077A-5CBF-E118E4AD41EC}"/>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41" name="Freeform: Shape 740">
                  <a:extLst>
                    <a:ext uri="{FF2B5EF4-FFF2-40B4-BE49-F238E27FC236}">
                      <a16:creationId xmlns:a16="http://schemas.microsoft.com/office/drawing/2014/main" id="{54B14C32-E846-BF45-8715-7433CB58EA5E}"/>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737" name="Freeform: Shape 736">
                <a:extLst>
                  <a:ext uri="{FF2B5EF4-FFF2-40B4-BE49-F238E27FC236}">
                    <a16:creationId xmlns:a16="http://schemas.microsoft.com/office/drawing/2014/main" id="{654BC7B8-8DB9-EE81-4687-DB756D055F58}"/>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38" name="Freeform: Shape 737">
                <a:extLst>
                  <a:ext uri="{FF2B5EF4-FFF2-40B4-BE49-F238E27FC236}">
                    <a16:creationId xmlns:a16="http://schemas.microsoft.com/office/drawing/2014/main" id="{3D670F7D-89B2-F9DB-076F-EF109A32E535}"/>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39" name="Freeform: Shape 738">
                <a:extLst>
                  <a:ext uri="{FF2B5EF4-FFF2-40B4-BE49-F238E27FC236}">
                    <a16:creationId xmlns:a16="http://schemas.microsoft.com/office/drawing/2014/main" id="{C28F278E-A57F-C759-3CCB-6889E383E3B0}"/>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785" name="Group 784">
              <a:extLst>
                <a:ext uri="{FF2B5EF4-FFF2-40B4-BE49-F238E27FC236}">
                  <a16:creationId xmlns:a16="http://schemas.microsoft.com/office/drawing/2014/main" id="{98D4F28C-2FAF-D1F6-C73E-D4977E58F5EE}"/>
                </a:ext>
              </a:extLst>
            </p:cNvPr>
            <p:cNvGrpSpPr/>
            <p:nvPr/>
          </p:nvGrpSpPr>
          <p:grpSpPr>
            <a:xfrm>
              <a:off x="29957045" y="21025619"/>
              <a:ext cx="646510" cy="458256"/>
              <a:chOff x="29986156" y="21057578"/>
              <a:chExt cx="646510" cy="458256"/>
            </a:xfrm>
          </p:grpSpPr>
          <p:sp>
            <p:nvSpPr>
              <p:cNvPr id="784" name="Oval 783">
                <a:extLst>
                  <a:ext uri="{FF2B5EF4-FFF2-40B4-BE49-F238E27FC236}">
                    <a16:creationId xmlns:a16="http://schemas.microsoft.com/office/drawing/2014/main" id="{FF13C33C-EA79-9B0D-76CD-E50167B48DA0}"/>
                  </a:ext>
                </a:extLst>
              </p:cNvPr>
              <p:cNvSpPr/>
              <p:nvPr/>
            </p:nvSpPr>
            <p:spPr>
              <a:xfrm>
                <a:off x="29986156" y="21057578"/>
                <a:ext cx="646510" cy="458256"/>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path path="circle">
                  <a:fillToRect l="50000" t="50000" r="50000" b="50000"/>
                </a:path>
                <a:tileRect/>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nvGrpSpPr>
              <p:cNvPr id="742" name="Group 741">
                <a:extLst>
                  <a:ext uri="{FF2B5EF4-FFF2-40B4-BE49-F238E27FC236}">
                    <a16:creationId xmlns:a16="http://schemas.microsoft.com/office/drawing/2014/main" id="{30FCD986-53F9-A7D3-6106-199573B8D3EA}"/>
                  </a:ext>
                </a:extLst>
              </p:cNvPr>
              <p:cNvGrpSpPr/>
              <p:nvPr/>
            </p:nvGrpSpPr>
            <p:grpSpPr>
              <a:xfrm>
                <a:off x="30047224" y="21271921"/>
                <a:ext cx="194810" cy="81548"/>
                <a:chOff x="32646938" y="19688175"/>
                <a:chExt cx="409575" cy="171450"/>
              </a:xfrm>
            </p:grpSpPr>
            <p:grpSp>
              <p:nvGrpSpPr>
                <p:cNvPr id="743" name="Group 742">
                  <a:extLst>
                    <a:ext uri="{FF2B5EF4-FFF2-40B4-BE49-F238E27FC236}">
                      <a16:creationId xmlns:a16="http://schemas.microsoft.com/office/drawing/2014/main" id="{1EB038E3-8380-14A7-C2B7-ACD30A538D9E}"/>
                    </a:ext>
                  </a:extLst>
                </p:cNvPr>
                <p:cNvGrpSpPr/>
                <p:nvPr/>
              </p:nvGrpSpPr>
              <p:grpSpPr>
                <a:xfrm>
                  <a:off x="32646938" y="19702463"/>
                  <a:ext cx="409575" cy="157162"/>
                  <a:chOff x="32646938" y="19702463"/>
                  <a:chExt cx="409575" cy="157162"/>
                </a:xfrm>
              </p:grpSpPr>
              <p:sp>
                <p:nvSpPr>
                  <p:cNvPr id="747" name="Freeform: Shape 746">
                    <a:extLst>
                      <a:ext uri="{FF2B5EF4-FFF2-40B4-BE49-F238E27FC236}">
                        <a16:creationId xmlns:a16="http://schemas.microsoft.com/office/drawing/2014/main" id="{F58E5872-E0D6-6163-0134-2066AC757D7C}"/>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48" name="Freeform: Shape 747">
                    <a:extLst>
                      <a:ext uri="{FF2B5EF4-FFF2-40B4-BE49-F238E27FC236}">
                        <a16:creationId xmlns:a16="http://schemas.microsoft.com/office/drawing/2014/main" id="{2AF2B5C1-E3D9-8DD0-1567-4CD9AF830156}"/>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744" name="Freeform: Shape 743">
                  <a:extLst>
                    <a:ext uri="{FF2B5EF4-FFF2-40B4-BE49-F238E27FC236}">
                      <a16:creationId xmlns:a16="http://schemas.microsoft.com/office/drawing/2014/main" id="{2F887C6D-F5C4-8FA6-A131-662E56E702AA}"/>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45" name="Freeform: Shape 744">
                  <a:extLst>
                    <a:ext uri="{FF2B5EF4-FFF2-40B4-BE49-F238E27FC236}">
                      <a16:creationId xmlns:a16="http://schemas.microsoft.com/office/drawing/2014/main" id="{FD12D483-77AA-A5C2-9622-F4C56D52EECE}"/>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46" name="Freeform: Shape 745">
                  <a:extLst>
                    <a:ext uri="{FF2B5EF4-FFF2-40B4-BE49-F238E27FC236}">
                      <a16:creationId xmlns:a16="http://schemas.microsoft.com/office/drawing/2014/main" id="{3788C83F-AC2E-CD8F-3040-2AB0CCD8C18D}"/>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749" name="Group 748">
                <a:extLst>
                  <a:ext uri="{FF2B5EF4-FFF2-40B4-BE49-F238E27FC236}">
                    <a16:creationId xmlns:a16="http://schemas.microsoft.com/office/drawing/2014/main" id="{9987574D-2871-6B96-3960-36CDC66E7EF0}"/>
                  </a:ext>
                </a:extLst>
              </p:cNvPr>
              <p:cNvGrpSpPr/>
              <p:nvPr/>
            </p:nvGrpSpPr>
            <p:grpSpPr>
              <a:xfrm>
                <a:off x="30165519" y="21263537"/>
                <a:ext cx="194810" cy="81548"/>
                <a:chOff x="32646938" y="19688175"/>
                <a:chExt cx="409575" cy="171450"/>
              </a:xfrm>
            </p:grpSpPr>
            <p:grpSp>
              <p:nvGrpSpPr>
                <p:cNvPr id="750" name="Group 749">
                  <a:extLst>
                    <a:ext uri="{FF2B5EF4-FFF2-40B4-BE49-F238E27FC236}">
                      <a16:creationId xmlns:a16="http://schemas.microsoft.com/office/drawing/2014/main" id="{34D2BB10-7AF7-B0B2-3FCD-B3B37B989F8E}"/>
                    </a:ext>
                  </a:extLst>
                </p:cNvPr>
                <p:cNvGrpSpPr/>
                <p:nvPr/>
              </p:nvGrpSpPr>
              <p:grpSpPr>
                <a:xfrm>
                  <a:off x="32646938" y="19702463"/>
                  <a:ext cx="409575" cy="157162"/>
                  <a:chOff x="32646938" y="19702463"/>
                  <a:chExt cx="409575" cy="157162"/>
                </a:xfrm>
              </p:grpSpPr>
              <p:sp>
                <p:nvSpPr>
                  <p:cNvPr id="754" name="Freeform: Shape 753">
                    <a:extLst>
                      <a:ext uri="{FF2B5EF4-FFF2-40B4-BE49-F238E27FC236}">
                        <a16:creationId xmlns:a16="http://schemas.microsoft.com/office/drawing/2014/main" id="{F8455894-D521-3F1A-797B-FDDF7CAEF248}"/>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55" name="Freeform: Shape 754">
                    <a:extLst>
                      <a:ext uri="{FF2B5EF4-FFF2-40B4-BE49-F238E27FC236}">
                        <a16:creationId xmlns:a16="http://schemas.microsoft.com/office/drawing/2014/main" id="{6416D0C9-C31D-936E-46D5-2D5FE8A1639D}"/>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751" name="Freeform: Shape 750">
                  <a:extLst>
                    <a:ext uri="{FF2B5EF4-FFF2-40B4-BE49-F238E27FC236}">
                      <a16:creationId xmlns:a16="http://schemas.microsoft.com/office/drawing/2014/main" id="{47BF9195-41A8-F38B-D9EC-7053DAB6C296}"/>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52" name="Freeform: Shape 751">
                  <a:extLst>
                    <a:ext uri="{FF2B5EF4-FFF2-40B4-BE49-F238E27FC236}">
                      <a16:creationId xmlns:a16="http://schemas.microsoft.com/office/drawing/2014/main" id="{5C16DC4E-BC92-EEB7-5645-83DCAF4E45B3}"/>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53" name="Freeform: Shape 752">
                  <a:extLst>
                    <a:ext uri="{FF2B5EF4-FFF2-40B4-BE49-F238E27FC236}">
                      <a16:creationId xmlns:a16="http://schemas.microsoft.com/office/drawing/2014/main" id="{2E3A3D54-ADEC-F72D-D77D-7A891AE8FF18}"/>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756" name="Group 755">
                <a:extLst>
                  <a:ext uri="{FF2B5EF4-FFF2-40B4-BE49-F238E27FC236}">
                    <a16:creationId xmlns:a16="http://schemas.microsoft.com/office/drawing/2014/main" id="{2F5DE629-621C-3CFF-FBB5-865573165A44}"/>
                  </a:ext>
                </a:extLst>
              </p:cNvPr>
              <p:cNvGrpSpPr/>
              <p:nvPr/>
            </p:nvGrpSpPr>
            <p:grpSpPr>
              <a:xfrm>
                <a:off x="30214683" y="21217556"/>
                <a:ext cx="194810" cy="81548"/>
                <a:chOff x="32646938" y="19688175"/>
                <a:chExt cx="409575" cy="171450"/>
              </a:xfrm>
            </p:grpSpPr>
            <p:grpSp>
              <p:nvGrpSpPr>
                <p:cNvPr id="757" name="Group 756">
                  <a:extLst>
                    <a:ext uri="{FF2B5EF4-FFF2-40B4-BE49-F238E27FC236}">
                      <a16:creationId xmlns:a16="http://schemas.microsoft.com/office/drawing/2014/main" id="{28B07ECD-5C5D-E0BF-8536-DF2F73ABAE5B}"/>
                    </a:ext>
                  </a:extLst>
                </p:cNvPr>
                <p:cNvGrpSpPr/>
                <p:nvPr/>
              </p:nvGrpSpPr>
              <p:grpSpPr>
                <a:xfrm>
                  <a:off x="32646938" y="19702463"/>
                  <a:ext cx="409575" cy="157162"/>
                  <a:chOff x="32646938" y="19702463"/>
                  <a:chExt cx="409575" cy="157162"/>
                </a:xfrm>
              </p:grpSpPr>
              <p:sp>
                <p:nvSpPr>
                  <p:cNvPr id="761" name="Freeform: Shape 760">
                    <a:extLst>
                      <a:ext uri="{FF2B5EF4-FFF2-40B4-BE49-F238E27FC236}">
                        <a16:creationId xmlns:a16="http://schemas.microsoft.com/office/drawing/2014/main" id="{5F97EACF-1023-E7B0-523F-F3142225E92E}"/>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62" name="Freeform: Shape 761">
                    <a:extLst>
                      <a:ext uri="{FF2B5EF4-FFF2-40B4-BE49-F238E27FC236}">
                        <a16:creationId xmlns:a16="http://schemas.microsoft.com/office/drawing/2014/main" id="{5CF091D1-ED16-D28D-9459-DF7C4FADA11A}"/>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758" name="Freeform: Shape 757">
                  <a:extLst>
                    <a:ext uri="{FF2B5EF4-FFF2-40B4-BE49-F238E27FC236}">
                      <a16:creationId xmlns:a16="http://schemas.microsoft.com/office/drawing/2014/main" id="{29178F8A-518B-21CB-F75A-F54B5BDA5B79}"/>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59" name="Freeform: Shape 758">
                  <a:extLst>
                    <a:ext uri="{FF2B5EF4-FFF2-40B4-BE49-F238E27FC236}">
                      <a16:creationId xmlns:a16="http://schemas.microsoft.com/office/drawing/2014/main" id="{BDA3B90E-4172-254E-1D1E-0CD8264053E0}"/>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60" name="Freeform: Shape 759">
                  <a:extLst>
                    <a:ext uri="{FF2B5EF4-FFF2-40B4-BE49-F238E27FC236}">
                      <a16:creationId xmlns:a16="http://schemas.microsoft.com/office/drawing/2014/main" id="{7BFBAF69-4A83-6B27-92F6-3923F31C71C5}"/>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763" name="Group 762">
                <a:extLst>
                  <a:ext uri="{FF2B5EF4-FFF2-40B4-BE49-F238E27FC236}">
                    <a16:creationId xmlns:a16="http://schemas.microsoft.com/office/drawing/2014/main" id="{F1B7D477-B707-0943-0387-15D6FC1E4AAF}"/>
                  </a:ext>
                </a:extLst>
              </p:cNvPr>
              <p:cNvGrpSpPr/>
              <p:nvPr/>
            </p:nvGrpSpPr>
            <p:grpSpPr>
              <a:xfrm>
                <a:off x="30333804" y="21303282"/>
                <a:ext cx="194810" cy="81548"/>
                <a:chOff x="32646938" y="19688175"/>
                <a:chExt cx="409575" cy="171450"/>
              </a:xfrm>
            </p:grpSpPr>
            <p:grpSp>
              <p:nvGrpSpPr>
                <p:cNvPr id="764" name="Group 763">
                  <a:extLst>
                    <a:ext uri="{FF2B5EF4-FFF2-40B4-BE49-F238E27FC236}">
                      <a16:creationId xmlns:a16="http://schemas.microsoft.com/office/drawing/2014/main" id="{B16DC8C2-A0C3-4D8F-571B-B7271D2C172F}"/>
                    </a:ext>
                  </a:extLst>
                </p:cNvPr>
                <p:cNvGrpSpPr/>
                <p:nvPr/>
              </p:nvGrpSpPr>
              <p:grpSpPr>
                <a:xfrm>
                  <a:off x="32646938" y="19702463"/>
                  <a:ext cx="409575" cy="157162"/>
                  <a:chOff x="32646938" y="19702463"/>
                  <a:chExt cx="409575" cy="157162"/>
                </a:xfrm>
              </p:grpSpPr>
              <p:sp>
                <p:nvSpPr>
                  <p:cNvPr id="768" name="Freeform: Shape 767">
                    <a:extLst>
                      <a:ext uri="{FF2B5EF4-FFF2-40B4-BE49-F238E27FC236}">
                        <a16:creationId xmlns:a16="http://schemas.microsoft.com/office/drawing/2014/main" id="{BF86DA46-EF4B-6F47-725A-B88F4255DB28}"/>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69" name="Freeform: Shape 768">
                    <a:extLst>
                      <a:ext uri="{FF2B5EF4-FFF2-40B4-BE49-F238E27FC236}">
                        <a16:creationId xmlns:a16="http://schemas.microsoft.com/office/drawing/2014/main" id="{B63D055B-EAFC-9DB3-17D0-E777A97C4FE9}"/>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765" name="Freeform: Shape 764">
                  <a:extLst>
                    <a:ext uri="{FF2B5EF4-FFF2-40B4-BE49-F238E27FC236}">
                      <a16:creationId xmlns:a16="http://schemas.microsoft.com/office/drawing/2014/main" id="{DCFF3B09-DA25-13F7-1A65-A5B9AC919DD7}"/>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66" name="Freeform: Shape 765">
                  <a:extLst>
                    <a:ext uri="{FF2B5EF4-FFF2-40B4-BE49-F238E27FC236}">
                      <a16:creationId xmlns:a16="http://schemas.microsoft.com/office/drawing/2014/main" id="{EB23A199-7922-BC9D-CDD6-FC4605E255FB}"/>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67" name="Freeform: Shape 766">
                  <a:extLst>
                    <a:ext uri="{FF2B5EF4-FFF2-40B4-BE49-F238E27FC236}">
                      <a16:creationId xmlns:a16="http://schemas.microsoft.com/office/drawing/2014/main" id="{269558E7-789C-377F-32BE-057F77578495}"/>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770" name="Group 769">
                <a:extLst>
                  <a:ext uri="{FF2B5EF4-FFF2-40B4-BE49-F238E27FC236}">
                    <a16:creationId xmlns:a16="http://schemas.microsoft.com/office/drawing/2014/main" id="{7E304EBC-A325-7334-A7DF-F7B6D0F1DCC4}"/>
                  </a:ext>
                </a:extLst>
              </p:cNvPr>
              <p:cNvGrpSpPr/>
              <p:nvPr/>
            </p:nvGrpSpPr>
            <p:grpSpPr>
              <a:xfrm>
                <a:off x="30414727" y="21251100"/>
                <a:ext cx="194810" cy="81548"/>
                <a:chOff x="32646938" y="19688175"/>
                <a:chExt cx="409575" cy="171450"/>
              </a:xfrm>
            </p:grpSpPr>
            <p:grpSp>
              <p:nvGrpSpPr>
                <p:cNvPr id="771" name="Group 770">
                  <a:extLst>
                    <a:ext uri="{FF2B5EF4-FFF2-40B4-BE49-F238E27FC236}">
                      <a16:creationId xmlns:a16="http://schemas.microsoft.com/office/drawing/2014/main" id="{C61C7CE8-1BE4-41C6-ABCA-B8BB910409A6}"/>
                    </a:ext>
                  </a:extLst>
                </p:cNvPr>
                <p:cNvGrpSpPr/>
                <p:nvPr/>
              </p:nvGrpSpPr>
              <p:grpSpPr>
                <a:xfrm>
                  <a:off x="32646938" y="19702463"/>
                  <a:ext cx="409575" cy="157162"/>
                  <a:chOff x="32646938" y="19702463"/>
                  <a:chExt cx="409575" cy="157162"/>
                </a:xfrm>
              </p:grpSpPr>
              <p:sp>
                <p:nvSpPr>
                  <p:cNvPr id="775" name="Freeform: Shape 774">
                    <a:extLst>
                      <a:ext uri="{FF2B5EF4-FFF2-40B4-BE49-F238E27FC236}">
                        <a16:creationId xmlns:a16="http://schemas.microsoft.com/office/drawing/2014/main" id="{5CBC5A15-14CF-5071-B422-28065F645498}"/>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76" name="Freeform: Shape 775">
                    <a:extLst>
                      <a:ext uri="{FF2B5EF4-FFF2-40B4-BE49-F238E27FC236}">
                        <a16:creationId xmlns:a16="http://schemas.microsoft.com/office/drawing/2014/main" id="{3D9D41F3-3473-8DE8-437B-F77E2059AA06}"/>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772" name="Freeform: Shape 771">
                  <a:extLst>
                    <a:ext uri="{FF2B5EF4-FFF2-40B4-BE49-F238E27FC236}">
                      <a16:creationId xmlns:a16="http://schemas.microsoft.com/office/drawing/2014/main" id="{1419223D-36A4-BF96-6818-CADEDBF17F9D}"/>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73" name="Freeform: Shape 772">
                  <a:extLst>
                    <a:ext uri="{FF2B5EF4-FFF2-40B4-BE49-F238E27FC236}">
                      <a16:creationId xmlns:a16="http://schemas.microsoft.com/office/drawing/2014/main" id="{C93D9FD6-CEE9-4467-BDDB-0914C1278113}"/>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74" name="Freeform: Shape 773">
                  <a:extLst>
                    <a:ext uri="{FF2B5EF4-FFF2-40B4-BE49-F238E27FC236}">
                      <a16:creationId xmlns:a16="http://schemas.microsoft.com/office/drawing/2014/main" id="{C020D5D9-3BE3-22FC-EF3C-6ADA060FBBF2}"/>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nvGrpSpPr>
              <p:cNvPr id="777" name="Group 776">
                <a:extLst>
                  <a:ext uri="{FF2B5EF4-FFF2-40B4-BE49-F238E27FC236}">
                    <a16:creationId xmlns:a16="http://schemas.microsoft.com/office/drawing/2014/main" id="{5096A6B8-992A-1E72-A587-E649B0DF81F5}"/>
                  </a:ext>
                </a:extLst>
              </p:cNvPr>
              <p:cNvGrpSpPr/>
              <p:nvPr/>
            </p:nvGrpSpPr>
            <p:grpSpPr>
              <a:xfrm>
                <a:off x="30169292" y="21156057"/>
                <a:ext cx="194810" cy="81548"/>
                <a:chOff x="32646938" y="19688175"/>
                <a:chExt cx="409575" cy="171450"/>
              </a:xfrm>
            </p:grpSpPr>
            <p:grpSp>
              <p:nvGrpSpPr>
                <p:cNvPr id="778" name="Group 777">
                  <a:extLst>
                    <a:ext uri="{FF2B5EF4-FFF2-40B4-BE49-F238E27FC236}">
                      <a16:creationId xmlns:a16="http://schemas.microsoft.com/office/drawing/2014/main" id="{7C9169BF-0FBB-ECBC-645B-A0B3EB41FA42}"/>
                    </a:ext>
                  </a:extLst>
                </p:cNvPr>
                <p:cNvGrpSpPr/>
                <p:nvPr/>
              </p:nvGrpSpPr>
              <p:grpSpPr>
                <a:xfrm>
                  <a:off x="32646938" y="19702463"/>
                  <a:ext cx="409575" cy="157162"/>
                  <a:chOff x="32646938" y="19702463"/>
                  <a:chExt cx="409575" cy="157162"/>
                </a:xfrm>
              </p:grpSpPr>
              <p:sp>
                <p:nvSpPr>
                  <p:cNvPr id="782" name="Freeform: Shape 781">
                    <a:extLst>
                      <a:ext uri="{FF2B5EF4-FFF2-40B4-BE49-F238E27FC236}">
                        <a16:creationId xmlns:a16="http://schemas.microsoft.com/office/drawing/2014/main" id="{AAAE9AF2-AEF6-EBEC-1D6E-262AA708EB6D}"/>
                      </a:ext>
                    </a:extLst>
                  </p:cNvPr>
                  <p:cNvSpPr/>
                  <p:nvPr/>
                </p:nvSpPr>
                <p:spPr>
                  <a:xfrm>
                    <a:off x="32646938" y="19702463"/>
                    <a:ext cx="323850" cy="157162"/>
                  </a:xfrm>
                  <a:custGeom>
                    <a:avLst/>
                    <a:gdLst>
                      <a:gd name="connsiteX0" fmla="*/ 0 w 323850"/>
                      <a:gd name="connsiteY0" fmla="*/ 0 h 157162"/>
                      <a:gd name="connsiteX1" fmla="*/ 28575 w 323850"/>
                      <a:gd name="connsiteY1" fmla="*/ 14287 h 157162"/>
                      <a:gd name="connsiteX2" fmla="*/ 85725 w 323850"/>
                      <a:gd name="connsiteY2" fmla="*/ 33337 h 157162"/>
                      <a:gd name="connsiteX3" fmla="*/ 123825 w 323850"/>
                      <a:gd name="connsiteY3" fmla="*/ 47625 h 157162"/>
                      <a:gd name="connsiteX4" fmla="*/ 152400 w 323850"/>
                      <a:gd name="connsiteY4" fmla="*/ 57150 h 157162"/>
                      <a:gd name="connsiteX5" fmla="*/ 242887 w 323850"/>
                      <a:gd name="connsiteY5" fmla="*/ 100012 h 157162"/>
                      <a:gd name="connsiteX6" fmla="*/ 257175 w 323850"/>
                      <a:gd name="connsiteY6" fmla="*/ 119062 h 157162"/>
                      <a:gd name="connsiteX7" fmla="*/ 323850 w 323850"/>
                      <a:gd name="connsiteY7"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7162">
                        <a:moveTo>
                          <a:pt x="0" y="0"/>
                        </a:moveTo>
                        <a:cubicBezTo>
                          <a:pt x="9525" y="4762"/>
                          <a:pt x="18650" y="10427"/>
                          <a:pt x="28575" y="14287"/>
                        </a:cubicBezTo>
                        <a:cubicBezTo>
                          <a:pt x="47290" y="21565"/>
                          <a:pt x="66923" y="26286"/>
                          <a:pt x="85725" y="33337"/>
                        </a:cubicBezTo>
                        <a:lnTo>
                          <a:pt x="123825" y="47625"/>
                        </a:lnTo>
                        <a:cubicBezTo>
                          <a:pt x="133280" y="51002"/>
                          <a:pt x="143078" y="53421"/>
                          <a:pt x="152400" y="57150"/>
                        </a:cubicBezTo>
                        <a:cubicBezTo>
                          <a:pt x="185218" y="70277"/>
                          <a:pt x="211091" y="84115"/>
                          <a:pt x="242887" y="100012"/>
                        </a:cubicBezTo>
                        <a:cubicBezTo>
                          <a:pt x="247650" y="106362"/>
                          <a:pt x="250774" y="114368"/>
                          <a:pt x="257175" y="119062"/>
                        </a:cubicBezTo>
                        <a:cubicBezTo>
                          <a:pt x="278692" y="134841"/>
                          <a:pt x="300827" y="145652"/>
                          <a:pt x="323850" y="157162"/>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83" name="Freeform: Shape 782">
                    <a:extLst>
                      <a:ext uri="{FF2B5EF4-FFF2-40B4-BE49-F238E27FC236}">
                        <a16:creationId xmlns:a16="http://schemas.microsoft.com/office/drawing/2014/main" id="{2438C0C7-22E7-A5CB-4753-F2A277BBD2D5}"/>
                      </a:ext>
                    </a:extLst>
                  </p:cNvPr>
                  <p:cNvSpPr/>
                  <p:nvPr/>
                </p:nvSpPr>
                <p:spPr>
                  <a:xfrm>
                    <a:off x="32680275" y="19773900"/>
                    <a:ext cx="376238" cy="45696"/>
                  </a:xfrm>
                  <a:custGeom>
                    <a:avLst/>
                    <a:gdLst>
                      <a:gd name="connsiteX0" fmla="*/ 0 w 376238"/>
                      <a:gd name="connsiteY0" fmla="*/ 19050 h 45696"/>
                      <a:gd name="connsiteX1" fmla="*/ 376238 w 376238"/>
                      <a:gd name="connsiteY1" fmla="*/ 0 h 45696"/>
                    </a:gdLst>
                    <a:ahLst/>
                    <a:cxnLst>
                      <a:cxn ang="0">
                        <a:pos x="connsiteX0" y="connsiteY0"/>
                      </a:cxn>
                      <a:cxn ang="0">
                        <a:pos x="connsiteX1" y="connsiteY1"/>
                      </a:cxn>
                    </a:cxnLst>
                    <a:rect l="l" t="t" r="r" b="b"/>
                    <a:pathLst>
                      <a:path w="376238" h="45696">
                        <a:moveTo>
                          <a:pt x="0" y="19050"/>
                        </a:moveTo>
                        <a:cubicBezTo>
                          <a:pt x="371202" y="9408"/>
                          <a:pt x="280249" y="95989"/>
                          <a:pt x="376238" y="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sp>
              <p:nvSpPr>
                <p:cNvPr id="779" name="Freeform: Shape 778">
                  <a:extLst>
                    <a:ext uri="{FF2B5EF4-FFF2-40B4-BE49-F238E27FC236}">
                      <a16:creationId xmlns:a16="http://schemas.microsoft.com/office/drawing/2014/main" id="{54ED8C24-96EE-0F3C-3D29-0BCD60C4F6E3}"/>
                    </a:ext>
                  </a:extLst>
                </p:cNvPr>
                <p:cNvSpPr/>
                <p:nvPr/>
              </p:nvSpPr>
              <p:spPr>
                <a:xfrm>
                  <a:off x="32713613" y="19688175"/>
                  <a:ext cx="119062" cy="58068"/>
                </a:xfrm>
                <a:custGeom>
                  <a:avLst/>
                  <a:gdLst>
                    <a:gd name="connsiteX0" fmla="*/ 0 w 119062"/>
                    <a:gd name="connsiteY0" fmla="*/ 0 h 58068"/>
                    <a:gd name="connsiteX1" fmla="*/ 52387 w 119062"/>
                    <a:gd name="connsiteY1" fmla="*/ 38100 h 58068"/>
                    <a:gd name="connsiteX2" fmla="*/ 76200 w 119062"/>
                    <a:gd name="connsiteY2" fmla="*/ 47625 h 58068"/>
                    <a:gd name="connsiteX3" fmla="*/ 90487 w 119062"/>
                    <a:gd name="connsiteY3" fmla="*/ 57150 h 58068"/>
                    <a:gd name="connsiteX4" fmla="*/ 119062 w 119062"/>
                    <a:gd name="connsiteY4" fmla="*/ 57150 h 5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 h="58068">
                      <a:moveTo>
                        <a:pt x="0" y="0"/>
                      </a:moveTo>
                      <a:cubicBezTo>
                        <a:pt x="21846" y="18205"/>
                        <a:pt x="28276" y="26045"/>
                        <a:pt x="52387" y="38100"/>
                      </a:cubicBezTo>
                      <a:cubicBezTo>
                        <a:pt x="60034" y="41923"/>
                        <a:pt x="68553" y="43802"/>
                        <a:pt x="76200" y="47625"/>
                      </a:cubicBezTo>
                      <a:cubicBezTo>
                        <a:pt x="81319" y="50185"/>
                        <a:pt x="84900" y="55908"/>
                        <a:pt x="90487" y="57150"/>
                      </a:cubicBezTo>
                      <a:cubicBezTo>
                        <a:pt x="99785" y="59216"/>
                        <a:pt x="109537" y="57150"/>
                        <a:pt x="119062" y="571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80" name="Freeform: Shape 779">
                  <a:extLst>
                    <a:ext uri="{FF2B5EF4-FFF2-40B4-BE49-F238E27FC236}">
                      <a16:creationId xmlns:a16="http://schemas.microsoft.com/office/drawing/2014/main" id="{4A8787BD-41D4-52C9-04C5-A6CDA3FED337}"/>
                    </a:ext>
                  </a:extLst>
                </p:cNvPr>
                <p:cNvSpPr/>
                <p:nvPr/>
              </p:nvSpPr>
              <p:spPr>
                <a:xfrm>
                  <a:off x="32837438" y="19721513"/>
                  <a:ext cx="114300" cy="95261"/>
                </a:xfrm>
                <a:custGeom>
                  <a:avLst/>
                  <a:gdLst>
                    <a:gd name="connsiteX0" fmla="*/ 0 w 114300"/>
                    <a:gd name="connsiteY0" fmla="*/ 0 h 95261"/>
                    <a:gd name="connsiteX1" fmla="*/ 52387 w 114300"/>
                    <a:gd name="connsiteY1" fmla="*/ 57150 h 95261"/>
                    <a:gd name="connsiteX2" fmla="*/ 76200 w 114300"/>
                    <a:gd name="connsiteY2" fmla="*/ 71437 h 95261"/>
                    <a:gd name="connsiteX3" fmla="*/ 90487 w 114300"/>
                    <a:gd name="connsiteY3" fmla="*/ 80962 h 95261"/>
                    <a:gd name="connsiteX4" fmla="*/ 114300 w 114300"/>
                    <a:gd name="connsiteY4" fmla="*/ 95250 h 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61">
                      <a:moveTo>
                        <a:pt x="0" y="0"/>
                      </a:moveTo>
                      <a:cubicBezTo>
                        <a:pt x="17462" y="19050"/>
                        <a:pt x="33534" y="39475"/>
                        <a:pt x="52387" y="57150"/>
                      </a:cubicBezTo>
                      <a:cubicBezTo>
                        <a:pt x="59140" y="63481"/>
                        <a:pt x="68350" y="66531"/>
                        <a:pt x="76200" y="71437"/>
                      </a:cubicBezTo>
                      <a:cubicBezTo>
                        <a:pt x="81054" y="74470"/>
                        <a:pt x="85830" y="77635"/>
                        <a:pt x="90487" y="80962"/>
                      </a:cubicBezTo>
                      <a:cubicBezTo>
                        <a:pt x="111823" y="96203"/>
                        <a:pt x="101396" y="95250"/>
                        <a:pt x="114300" y="9525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sp>
              <p:nvSpPr>
                <p:cNvPr id="781" name="Freeform: Shape 780">
                  <a:extLst>
                    <a:ext uri="{FF2B5EF4-FFF2-40B4-BE49-F238E27FC236}">
                      <a16:creationId xmlns:a16="http://schemas.microsoft.com/office/drawing/2014/main" id="{601DB336-319C-7ECC-B6E3-172FFC7B3B65}"/>
                    </a:ext>
                  </a:extLst>
                </p:cNvPr>
                <p:cNvSpPr/>
                <p:nvPr/>
              </p:nvSpPr>
              <p:spPr>
                <a:xfrm>
                  <a:off x="32789813" y="19707225"/>
                  <a:ext cx="142875" cy="38100"/>
                </a:xfrm>
                <a:custGeom>
                  <a:avLst/>
                  <a:gdLst>
                    <a:gd name="connsiteX0" fmla="*/ 0 w 142875"/>
                    <a:gd name="connsiteY0" fmla="*/ 0 h 38100"/>
                    <a:gd name="connsiteX1" fmla="*/ 23812 w 142875"/>
                    <a:gd name="connsiteY1" fmla="*/ 4763 h 38100"/>
                    <a:gd name="connsiteX2" fmla="*/ 38100 w 142875"/>
                    <a:gd name="connsiteY2" fmla="*/ 9525 h 38100"/>
                    <a:gd name="connsiteX3" fmla="*/ 61912 w 142875"/>
                    <a:gd name="connsiteY3" fmla="*/ 14288 h 38100"/>
                    <a:gd name="connsiteX4" fmla="*/ 128587 w 142875"/>
                    <a:gd name="connsiteY4" fmla="*/ 33338 h 38100"/>
                    <a:gd name="connsiteX5" fmla="*/ 142875 w 14287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38100">
                      <a:moveTo>
                        <a:pt x="0" y="0"/>
                      </a:moveTo>
                      <a:cubicBezTo>
                        <a:pt x="7937" y="1588"/>
                        <a:pt x="15959" y="2800"/>
                        <a:pt x="23812" y="4763"/>
                      </a:cubicBezTo>
                      <a:cubicBezTo>
                        <a:pt x="28682" y="5981"/>
                        <a:pt x="33230" y="8307"/>
                        <a:pt x="38100" y="9525"/>
                      </a:cubicBezTo>
                      <a:cubicBezTo>
                        <a:pt x="45953" y="11488"/>
                        <a:pt x="53975" y="12700"/>
                        <a:pt x="61912" y="14288"/>
                      </a:cubicBezTo>
                      <a:cubicBezTo>
                        <a:pt x="92310" y="34553"/>
                        <a:pt x="66405" y="20014"/>
                        <a:pt x="128587" y="33338"/>
                      </a:cubicBezTo>
                      <a:cubicBezTo>
                        <a:pt x="133496" y="34390"/>
                        <a:pt x="142875" y="38100"/>
                        <a:pt x="142875" y="3810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20" b="1"/>
                </a:p>
              </p:txBody>
            </p:sp>
          </p:grpSp>
        </p:grpSp>
        <p:sp>
          <p:nvSpPr>
            <p:cNvPr id="786" name="TextBox 785">
              <a:extLst>
                <a:ext uri="{FF2B5EF4-FFF2-40B4-BE49-F238E27FC236}">
                  <a16:creationId xmlns:a16="http://schemas.microsoft.com/office/drawing/2014/main" id="{23073B6F-C010-ED21-F2ED-8700EB6380A2}"/>
                </a:ext>
              </a:extLst>
            </p:cNvPr>
            <p:cNvSpPr txBox="1"/>
            <p:nvPr/>
          </p:nvSpPr>
          <p:spPr>
            <a:xfrm>
              <a:off x="28925794" y="19807872"/>
              <a:ext cx="1113622" cy="238987"/>
            </a:xfrm>
            <a:prstGeom prst="rect">
              <a:avLst/>
            </a:prstGeom>
            <a:noFill/>
          </p:spPr>
          <p:txBody>
            <a:bodyPr wrap="square" rtlCol="0">
              <a:spAutoFit/>
            </a:bodyPr>
            <a:lstStyle/>
            <a:p>
              <a:r>
                <a:rPr lang="en-US" sz="1020" b="1" dirty="0">
                  <a:latin typeface="+mn-lt"/>
                </a:rPr>
                <a:t>Extracellular</a:t>
              </a:r>
            </a:p>
          </p:txBody>
        </p:sp>
        <p:sp>
          <p:nvSpPr>
            <p:cNvPr id="787" name="TextBox 786">
              <a:extLst>
                <a:ext uri="{FF2B5EF4-FFF2-40B4-BE49-F238E27FC236}">
                  <a16:creationId xmlns:a16="http://schemas.microsoft.com/office/drawing/2014/main" id="{420BB8EF-19CE-7469-CFBE-78416C2789CB}"/>
                </a:ext>
              </a:extLst>
            </p:cNvPr>
            <p:cNvSpPr txBox="1"/>
            <p:nvPr/>
          </p:nvSpPr>
          <p:spPr>
            <a:xfrm>
              <a:off x="28925794" y="20535865"/>
              <a:ext cx="1113622" cy="238987"/>
            </a:xfrm>
            <a:prstGeom prst="rect">
              <a:avLst/>
            </a:prstGeom>
            <a:noFill/>
          </p:spPr>
          <p:txBody>
            <a:bodyPr wrap="square" rtlCol="0">
              <a:spAutoFit/>
            </a:bodyPr>
            <a:lstStyle/>
            <a:p>
              <a:r>
                <a:rPr lang="en-US" sz="1020" b="1" dirty="0">
                  <a:latin typeface="+mn-lt"/>
                </a:rPr>
                <a:t>Intracellular</a:t>
              </a:r>
            </a:p>
          </p:txBody>
        </p:sp>
        <p:sp>
          <p:nvSpPr>
            <p:cNvPr id="788" name="TextBox 787">
              <a:extLst>
                <a:ext uri="{FF2B5EF4-FFF2-40B4-BE49-F238E27FC236}">
                  <a16:creationId xmlns:a16="http://schemas.microsoft.com/office/drawing/2014/main" id="{CD0C47D0-B041-F00E-C013-777998849BBD}"/>
                </a:ext>
              </a:extLst>
            </p:cNvPr>
            <p:cNvSpPr txBox="1"/>
            <p:nvPr/>
          </p:nvSpPr>
          <p:spPr>
            <a:xfrm>
              <a:off x="29583245" y="21401721"/>
              <a:ext cx="1366511" cy="238987"/>
            </a:xfrm>
            <a:prstGeom prst="rect">
              <a:avLst/>
            </a:prstGeom>
            <a:noFill/>
          </p:spPr>
          <p:txBody>
            <a:bodyPr wrap="square" rtlCol="0">
              <a:spAutoFit/>
            </a:bodyPr>
            <a:lstStyle/>
            <a:p>
              <a:pPr algn="ctr"/>
              <a:r>
                <a:rPr lang="en-US" sz="1020" b="1" dirty="0">
                  <a:latin typeface="+mn-lt"/>
                </a:rPr>
                <a:t>Pathologic </a:t>
              </a:r>
              <a:r>
                <a:rPr lang="el-GR" sz="1020" b="1" dirty="0">
                  <a:latin typeface="+mn-lt"/>
                </a:rPr>
                <a:t>α</a:t>
              </a:r>
              <a:r>
                <a:rPr lang="nl-NL" sz="1020" b="1" dirty="0">
                  <a:latin typeface="+mn-lt"/>
                </a:rPr>
                <a:t>-</a:t>
              </a:r>
              <a:r>
                <a:rPr lang="en-US" sz="1020" b="1" dirty="0">
                  <a:latin typeface="+mn-lt"/>
                </a:rPr>
                <a:t>Syn</a:t>
              </a:r>
            </a:p>
          </p:txBody>
        </p:sp>
        <p:sp>
          <p:nvSpPr>
            <p:cNvPr id="789" name="TextBox 788">
              <a:extLst>
                <a:ext uri="{FF2B5EF4-FFF2-40B4-BE49-F238E27FC236}">
                  <a16:creationId xmlns:a16="http://schemas.microsoft.com/office/drawing/2014/main" id="{8F525A92-62BD-7ABD-C31E-A5A65DF22E41}"/>
                </a:ext>
              </a:extLst>
            </p:cNvPr>
            <p:cNvSpPr txBox="1"/>
            <p:nvPr/>
          </p:nvSpPr>
          <p:spPr>
            <a:xfrm>
              <a:off x="31217607" y="20972919"/>
              <a:ext cx="1113622" cy="238987"/>
            </a:xfrm>
            <a:prstGeom prst="rect">
              <a:avLst/>
            </a:prstGeom>
            <a:noFill/>
          </p:spPr>
          <p:txBody>
            <a:bodyPr wrap="square" rtlCol="0">
              <a:spAutoFit/>
            </a:bodyPr>
            <a:lstStyle/>
            <a:p>
              <a:r>
                <a:rPr lang="en-US" sz="1020" b="1" dirty="0">
                  <a:latin typeface="+mn-lt"/>
                </a:rPr>
                <a:t>Propagation</a:t>
              </a:r>
            </a:p>
          </p:txBody>
        </p:sp>
      </p:grpSp>
      <p:sp>
        <p:nvSpPr>
          <p:cNvPr id="902" name="TextBox 901">
            <a:extLst>
              <a:ext uri="{FF2B5EF4-FFF2-40B4-BE49-F238E27FC236}">
                <a16:creationId xmlns:a16="http://schemas.microsoft.com/office/drawing/2014/main" id="{2FD20846-2E48-CB6C-3796-C9E27CE0ABB7}"/>
              </a:ext>
            </a:extLst>
          </p:cNvPr>
          <p:cNvSpPr txBox="1"/>
          <p:nvPr/>
        </p:nvSpPr>
        <p:spPr>
          <a:xfrm>
            <a:off x="25489228" y="8157600"/>
            <a:ext cx="892226" cy="510909"/>
          </a:xfrm>
          <a:prstGeom prst="rect">
            <a:avLst/>
          </a:prstGeom>
          <a:noFill/>
        </p:spPr>
        <p:txBody>
          <a:bodyPr wrap="square" rtlCol="0">
            <a:spAutoFit/>
          </a:bodyPr>
          <a:lstStyle/>
          <a:p>
            <a:pPr algn="ctr"/>
            <a:r>
              <a:rPr lang="en-US" sz="2720" b="1" dirty="0">
                <a:solidFill>
                  <a:srgbClr val="501A26"/>
                </a:solidFill>
                <a:latin typeface="+mn-lt"/>
              </a:rPr>
              <a:t>A</a:t>
            </a:r>
          </a:p>
        </p:txBody>
      </p:sp>
      <p:sp>
        <p:nvSpPr>
          <p:cNvPr id="910" name="Tekstvak 35">
            <a:extLst>
              <a:ext uri="{FF2B5EF4-FFF2-40B4-BE49-F238E27FC236}">
                <a16:creationId xmlns:a16="http://schemas.microsoft.com/office/drawing/2014/main" id="{F4704A02-D78C-928C-F1EF-25506F04058F}"/>
              </a:ext>
            </a:extLst>
          </p:cNvPr>
          <p:cNvSpPr txBox="1"/>
          <p:nvPr/>
        </p:nvSpPr>
        <p:spPr>
          <a:xfrm>
            <a:off x="37975279" y="21800041"/>
            <a:ext cx="10695600" cy="1846659"/>
          </a:xfrm>
          <a:prstGeom prst="rect">
            <a:avLst/>
          </a:prstGeom>
          <a:noFill/>
          <a:ln>
            <a:noFill/>
          </a:ln>
        </p:spPr>
        <p:txBody>
          <a:bodyPr wrap="square" lIns="0" tIns="0" rIns="0" bIns="0" rtlCol="0">
            <a:spAutoFit/>
          </a:bodyPr>
          <a:lstStyle/>
          <a:p>
            <a:r>
              <a:rPr lang="en-US" sz="2400" dirty="0">
                <a:solidFill>
                  <a:srgbClr val="571626"/>
                </a:solidFill>
                <a:latin typeface="GT America" panose="020B0604020202020204" charset="0"/>
                <a:cs typeface="Arial" panose="020B0604020202020204" pitchFamily="34" charset="0"/>
              </a:rPr>
              <a:t>Electrophysiology of WT dopaminergic neurons on MEA</a:t>
            </a:r>
          </a:p>
          <a:p>
            <a:pPr algn="just"/>
            <a:r>
              <a:rPr lang="en-US" sz="2400" dirty="0">
                <a:solidFill>
                  <a:srgbClr val="571626"/>
                </a:solidFill>
                <a:latin typeface="GT America" panose="020B0604020202020204" charset="0"/>
                <a:cs typeface="Arial" panose="020B0604020202020204" pitchFamily="34" charset="0"/>
              </a:rPr>
              <a:t>Quantification of main MEA metrics in healthy (WT) and in response to D1 and D2 receptor agonists. D1 receptor agonist (SKF 83822): increased firing, bursting and number of network bursts. D2 receptor agonist (</a:t>
            </a:r>
            <a:r>
              <a:rPr lang="en-US" sz="2400" dirty="0" err="1">
                <a:solidFill>
                  <a:srgbClr val="571626"/>
                </a:solidFill>
                <a:latin typeface="GT America" panose="020B0604020202020204" charset="0"/>
                <a:cs typeface="Arial" panose="020B0604020202020204" pitchFamily="34" charset="0"/>
              </a:rPr>
              <a:t>Sumanirole</a:t>
            </a:r>
            <a:r>
              <a:rPr lang="en-US" sz="2400" dirty="0">
                <a:solidFill>
                  <a:srgbClr val="571626"/>
                </a:solidFill>
                <a:latin typeface="GT America" panose="020B0604020202020204" charset="0"/>
                <a:cs typeface="Arial" panose="020B0604020202020204" pitchFamily="34" charset="0"/>
              </a:rPr>
              <a:t>): loss of higher level of firing activity </a:t>
            </a:r>
          </a:p>
        </p:txBody>
      </p:sp>
      <p:sp>
        <p:nvSpPr>
          <p:cNvPr id="181" name="TextBox 180">
            <a:extLst>
              <a:ext uri="{FF2B5EF4-FFF2-40B4-BE49-F238E27FC236}">
                <a16:creationId xmlns:a16="http://schemas.microsoft.com/office/drawing/2014/main" id="{C8F84E9B-7CB3-F973-7844-A02C12B08DFC}"/>
              </a:ext>
            </a:extLst>
          </p:cNvPr>
          <p:cNvSpPr txBox="1"/>
          <p:nvPr/>
        </p:nvSpPr>
        <p:spPr>
          <a:xfrm>
            <a:off x="19972684" y="17818110"/>
            <a:ext cx="3978732" cy="1569660"/>
          </a:xfrm>
          <a:prstGeom prst="rect">
            <a:avLst/>
          </a:prstGeom>
          <a:noFill/>
        </p:spPr>
        <p:txBody>
          <a:bodyPr wrap="square" rtlCol="0">
            <a:spAutoFit/>
          </a:bodyPr>
          <a:lstStyle/>
          <a:p>
            <a:pPr algn="l"/>
            <a:r>
              <a:rPr lang="en-GB" sz="2400" b="0" i="0" dirty="0">
                <a:solidFill>
                  <a:srgbClr val="501A26"/>
                </a:solidFill>
                <a:latin typeface="Tenorite" pitchFamily="2" charset="0"/>
              </a:rPr>
              <a:t>Quantify cell/neurite morphology (area, length etc.)</a:t>
            </a:r>
            <a:r>
              <a:rPr lang="en-GB" sz="2400" dirty="0">
                <a:solidFill>
                  <a:srgbClr val="501A26"/>
                </a:solidFill>
                <a:latin typeface="Tenorite" pitchFamily="2" charset="0"/>
              </a:rPr>
              <a:t> for assessment of neuronal health</a:t>
            </a:r>
            <a:endParaRPr lang="en-GB" sz="2400" b="0" i="0" dirty="0">
              <a:solidFill>
                <a:srgbClr val="501A26"/>
              </a:solidFill>
              <a:latin typeface="Tenorite" pitchFamily="2" charset="0"/>
            </a:endParaRPr>
          </a:p>
        </p:txBody>
      </p:sp>
      <p:sp>
        <p:nvSpPr>
          <p:cNvPr id="182" name="TextBox 181">
            <a:extLst>
              <a:ext uri="{FF2B5EF4-FFF2-40B4-BE49-F238E27FC236}">
                <a16:creationId xmlns:a16="http://schemas.microsoft.com/office/drawing/2014/main" id="{3CA8FD67-C02E-05FB-C1AF-161C514E9336}"/>
              </a:ext>
            </a:extLst>
          </p:cNvPr>
          <p:cNvSpPr txBox="1"/>
          <p:nvPr/>
        </p:nvSpPr>
        <p:spPr>
          <a:xfrm>
            <a:off x="19974600" y="16706910"/>
            <a:ext cx="3885635" cy="461665"/>
          </a:xfrm>
          <a:prstGeom prst="rect">
            <a:avLst/>
          </a:prstGeom>
          <a:noFill/>
        </p:spPr>
        <p:txBody>
          <a:bodyPr wrap="square" rtlCol="0">
            <a:spAutoFit/>
          </a:bodyPr>
          <a:lstStyle/>
          <a:p>
            <a:pPr algn="l"/>
            <a:r>
              <a:rPr lang="en-GB" sz="2400" b="0" i="0" dirty="0">
                <a:solidFill>
                  <a:srgbClr val="501A26"/>
                </a:solidFill>
                <a:latin typeface="Tenorite" pitchFamily="2" charset="0"/>
              </a:rPr>
              <a:t>Identification of neurons</a:t>
            </a:r>
          </a:p>
        </p:txBody>
      </p:sp>
      <p:sp>
        <p:nvSpPr>
          <p:cNvPr id="184" name="TextBox 183">
            <a:extLst>
              <a:ext uri="{FF2B5EF4-FFF2-40B4-BE49-F238E27FC236}">
                <a16:creationId xmlns:a16="http://schemas.microsoft.com/office/drawing/2014/main" id="{71E298B9-7002-7934-427A-30BF3BE3197E}"/>
              </a:ext>
            </a:extLst>
          </p:cNvPr>
          <p:cNvSpPr txBox="1"/>
          <p:nvPr/>
        </p:nvSpPr>
        <p:spPr>
          <a:xfrm>
            <a:off x="19974600" y="19713470"/>
            <a:ext cx="4244501" cy="1200329"/>
          </a:xfrm>
          <a:prstGeom prst="rect">
            <a:avLst/>
          </a:prstGeom>
          <a:noFill/>
        </p:spPr>
        <p:txBody>
          <a:bodyPr wrap="square" rtlCol="0">
            <a:spAutoFit/>
          </a:bodyPr>
          <a:lstStyle/>
          <a:p>
            <a:pPr algn="l"/>
            <a:r>
              <a:rPr lang="en-GB" sz="2400" b="0" i="0" dirty="0">
                <a:solidFill>
                  <a:srgbClr val="501A26"/>
                </a:solidFill>
                <a:latin typeface="Tenorite" pitchFamily="2" charset="0"/>
              </a:rPr>
              <a:t>Quantify area, intensity and size p-α Synuclein puncta </a:t>
            </a:r>
            <a:r>
              <a:rPr lang="en-GB" sz="2400" dirty="0">
                <a:solidFill>
                  <a:srgbClr val="501A26"/>
                </a:solidFill>
                <a:latin typeface="Tenorite" pitchFamily="2" charset="0"/>
              </a:rPr>
              <a:t>within neurites</a:t>
            </a:r>
            <a:endParaRPr lang="en-GB" sz="2400" b="0" i="0" dirty="0">
              <a:solidFill>
                <a:srgbClr val="501A26"/>
              </a:solidFill>
              <a:latin typeface="Tenorite" pitchFamily="2" charset="0"/>
            </a:endParaRPr>
          </a:p>
        </p:txBody>
      </p:sp>
      <p:sp>
        <p:nvSpPr>
          <p:cNvPr id="186" name="TextBox 185">
            <a:extLst>
              <a:ext uri="{FF2B5EF4-FFF2-40B4-BE49-F238E27FC236}">
                <a16:creationId xmlns:a16="http://schemas.microsoft.com/office/drawing/2014/main" id="{1F5AE211-FE61-2BBE-7E5C-5575AA1DAE2A}"/>
              </a:ext>
            </a:extLst>
          </p:cNvPr>
          <p:cNvSpPr txBox="1"/>
          <p:nvPr/>
        </p:nvSpPr>
        <p:spPr>
          <a:xfrm>
            <a:off x="16329226" y="15617445"/>
            <a:ext cx="6761170" cy="461665"/>
          </a:xfrm>
          <a:prstGeom prst="rect">
            <a:avLst/>
          </a:prstGeom>
          <a:noFill/>
        </p:spPr>
        <p:txBody>
          <a:bodyPr wrap="square" rtlCol="0">
            <a:spAutoFit/>
          </a:bodyPr>
          <a:lstStyle/>
          <a:p>
            <a:pPr algn="ctr"/>
            <a:r>
              <a:rPr lang="en-US" sz="2400" b="1" dirty="0">
                <a:solidFill>
                  <a:srgbClr val="501A26"/>
                </a:solidFill>
                <a:latin typeface="+mn-lt"/>
              </a:rPr>
              <a:t>Multi-parametric High Content analysis</a:t>
            </a:r>
            <a:endParaRPr lang="en-NL" sz="2400" b="1" dirty="0" err="1">
              <a:solidFill>
                <a:srgbClr val="501A26"/>
              </a:solidFill>
              <a:latin typeface="+mn-lt"/>
            </a:endParaRPr>
          </a:p>
        </p:txBody>
      </p:sp>
      <p:sp>
        <p:nvSpPr>
          <p:cNvPr id="222" name="TextBox 221">
            <a:extLst>
              <a:ext uri="{FF2B5EF4-FFF2-40B4-BE49-F238E27FC236}">
                <a16:creationId xmlns:a16="http://schemas.microsoft.com/office/drawing/2014/main" id="{7DFA7E12-EE19-F93A-EB2B-088487D65BC0}"/>
              </a:ext>
            </a:extLst>
          </p:cNvPr>
          <p:cNvSpPr txBox="1"/>
          <p:nvPr/>
        </p:nvSpPr>
        <p:spPr>
          <a:xfrm>
            <a:off x="13636903" y="8159113"/>
            <a:ext cx="892226" cy="510909"/>
          </a:xfrm>
          <a:prstGeom prst="rect">
            <a:avLst/>
          </a:prstGeom>
          <a:noFill/>
        </p:spPr>
        <p:txBody>
          <a:bodyPr wrap="square" rtlCol="0">
            <a:spAutoFit/>
          </a:bodyPr>
          <a:lstStyle/>
          <a:p>
            <a:pPr algn="ctr"/>
            <a:r>
              <a:rPr lang="en-US" sz="2720" b="1" dirty="0">
                <a:solidFill>
                  <a:srgbClr val="501A26"/>
                </a:solidFill>
                <a:latin typeface="+mn-lt"/>
              </a:rPr>
              <a:t>A</a:t>
            </a:r>
          </a:p>
        </p:txBody>
      </p:sp>
      <p:pic>
        <p:nvPicPr>
          <p:cNvPr id="223" name="Picture 222">
            <a:extLst>
              <a:ext uri="{FF2B5EF4-FFF2-40B4-BE49-F238E27FC236}">
                <a16:creationId xmlns:a16="http://schemas.microsoft.com/office/drawing/2014/main" id="{99F763BA-4DE2-6082-D2C3-67E1D6930A02}"/>
              </a:ext>
            </a:extLst>
          </p:cNvPr>
          <p:cNvPicPr>
            <a:picLocks noChangeAspect="1"/>
          </p:cNvPicPr>
          <p:nvPr/>
        </p:nvPicPr>
        <p:blipFill>
          <a:blip r:embed="rId25"/>
          <a:stretch>
            <a:fillRect/>
          </a:stretch>
        </p:blipFill>
        <p:spPr>
          <a:xfrm>
            <a:off x="14769145" y="15984142"/>
            <a:ext cx="5273780" cy="5237596"/>
          </a:xfrm>
          <a:prstGeom prst="rect">
            <a:avLst/>
          </a:prstGeom>
        </p:spPr>
      </p:pic>
      <p:grpSp>
        <p:nvGrpSpPr>
          <p:cNvPr id="460" name="Group 459">
            <a:extLst>
              <a:ext uri="{FF2B5EF4-FFF2-40B4-BE49-F238E27FC236}">
                <a16:creationId xmlns:a16="http://schemas.microsoft.com/office/drawing/2014/main" id="{3C09EC52-7EBC-0B5C-C8DE-0B37CC56CF6B}"/>
              </a:ext>
            </a:extLst>
          </p:cNvPr>
          <p:cNvGrpSpPr/>
          <p:nvPr/>
        </p:nvGrpSpPr>
        <p:grpSpPr>
          <a:xfrm>
            <a:off x="16094473" y="28416432"/>
            <a:ext cx="7096783" cy="4335981"/>
            <a:chOff x="28055162" y="32316477"/>
            <a:chExt cx="7106762" cy="3970063"/>
          </a:xfrm>
        </p:grpSpPr>
        <p:grpSp>
          <p:nvGrpSpPr>
            <p:cNvPr id="459" name="Group 458">
              <a:extLst>
                <a:ext uri="{FF2B5EF4-FFF2-40B4-BE49-F238E27FC236}">
                  <a16:creationId xmlns:a16="http://schemas.microsoft.com/office/drawing/2014/main" id="{27A44B1F-ADF3-FCB8-07A2-73E2B7C9180F}"/>
                </a:ext>
              </a:extLst>
            </p:cNvPr>
            <p:cNvGrpSpPr/>
            <p:nvPr/>
          </p:nvGrpSpPr>
          <p:grpSpPr>
            <a:xfrm>
              <a:off x="28055162" y="32316477"/>
              <a:ext cx="7106762" cy="3851410"/>
              <a:chOff x="21507991" y="32795507"/>
              <a:chExt cx="7106762" cy="3851410"/>
            </a:xfrm>
          </p:grpSpPr>
          <p:graphicFrame>
            <p:nvGraphicFramePr>
              <p:cNvPr id="254" name="Object 253">
                <a:extLst>
                  <a:ext uri="{FF2B5EF4-FFF2-40B4-BE49-F238E27FC236}">
                    <a16:creationId xmlns:a16="http://schemas.microsoft.com/office/drawing/2014/main" id="{01EA9423-35D1-8509-E118-8D5F9B174994}"/>
                  </a:ext>
                </a:extLst>
              </p:cNvPr>
              <p:cNvGraphicFramePr>
                <a:graphicFrameLocks noChangeAspect="1"/>
              </p:cNvGraphicFramePr>
              <p:nvPr>
                <p:extLst>
                  <p:ext uri="{D42A27DB-BD31-4B8C-83A1-F6EECF244321}">
                    <p14:modId xmlns:p14="http://schemas.microsoft.com/office/powerpoint/2010/main" val="284830122"/>
                  </p:ext>
                </p:extLst>
              </p:nvPr>
            </p:nvGraphicFramePr>
            <p:xfrm>
              <a:off x="22353778" y="33481832"/>
              <a:ext cx="6260975" cy="3014479"/>
            </p:xfrm>
            <a:graphic>
              <a:graphicData uri="http://schemas.openxmlformats.org/presentationml/2006/ole">
                <mc:AlternateContent xmlns:mc="http://schemas.openxmlformats.org/markup-compatibility/2006">
                  <mc:Choice xmlns:v="urn:schemas-microsoft-com:vml" Requires="v">
                    <p:oleObj name="Prism 9" r:id="rId26" imgW="5618117" imgH="2695753" progId="Prism9.Document">
                      <p:embed/>
                    </p:oleObj>
                  </mc:Choice>
                  <mc:Fallback>
                    <p:oleObj name="Prism 9" r:id="rId26" imgW="5618117" imgH="2695753" progId="Prism9.Document">
                      <p:embed/>
                      <p:pic>
                        <p:nvPicPr>
                          <p:cNvPr id="254" name="Object 253">
                            <a:extLst>
                              <a:ext uri="{FF2B5EF4-FFF2-40B4-BE49-F238E27FC236}">
                                <a16:creationId xmlns:a16="http://schemas.microsoft.com/office/drawing/2014/main" id="{01EA9423-35D1-8509-E118-8D5F9B174994}"/>
                              </a:ext>
                            </a:extLst>
                          </p:cNvPr>
                          <p:cNvPicPr/>
                          <p:nvPr/>
                        </p:nvPicPr>
                        <p:blipFill>
                          <a:blip r:embed="rId27"/>
                          <a:stretch>
                            <a:fillRect/>
                          </a:stretch>
                        </p:blipFill>
                        <p:spPr>
                          <a:xfrm>
                            <a:off x="22353778" y="33481832"/>
                            <a:ext cx="6260975" cy="3014479"/>
                          </a:xfrm>
                          <a:prstGeom prst="rect">
                            <a:avLst/>
                          </a:prstGeom>
                        </p:spPr>
                      </p:pic>
                    </p:oleObj>
                  </mc:Fallback>
                </mc:AlternateContent>
              </a:graphicData>
            </a:graphic>
          </p:graphicFrame>
          <p:sp>
            <p:nvSpPr>
              <p:cNvPr id="450" name="TextBox 449">
                <a:extLst>
                  <a:ext uri="{FF2B5EF4-FFF2-40B4-BE49-F238E27FC236}">
                    <a16:creationId xmlns:a16="http://schemas.microsoft.com/office/drawing/2014/main" id="{02E03163-C7DA-726B-4DBD-D981F59C84B0}"/>
                  </a:ext>
                </a:extLst>
              </p:cNvPr>
              <p:cNvSpPr txBox="1"/>
              <p:nvPr/>
            </p:nvSpPr>
            <p:spPr>
              <a:xfrm rot="16200000">
                <a:off x="19997785" y="34305713"/>
                <a:ext cx="3851410" cy="830997"/>
              </a:xfrm>
              <a:prstGeom prst="rect">
                <a:avLst/>
              </a:prstGeom>
              <a:noFill/>
            </p:spPr>
            <p:txBody>
              <a:bodyPr wrap="square">
                <a:spAutoFit/>
              </a:bodyPr>
              <a:lstStyle/>
              <a:p>
                <a:pPr algn="ctr"/>
                <a:r>
                  <a:rPr lang="en-US" sz="2400" dirty="0">
                    <a:solidFill>
                      <a:srgbClr val="571626"/>
                    </a:solidFill>
                    <a:latin typeface="Tenorite" panose="00000500000000000000" pitchFamily="2" charset="0"/>
                  </a:rPr>
                  <a:t>phospho-αSyn/μm2</a:t>
                </a:r>
              </a:p>
              <a:p>
                <a:pPr algn="ctr"/>
                <a:r>
                  <a:rPr lang="en-US" sz="2400" dirty="0">
                    <a:solidFill>
                      <a:srgbClr val="571626"/>
                    </a:solidFill>
                    <a:latin typeface="Tenorite" panose="00000500000000000000" pitchFamily="2" charset="0"/>
                  </a:rPr>
                  <a:t>[%change to trigger]</a:t>
                </a:r>
                <a:endParaRPr lang="en-NL" sz="2400" dirty="0">
                  <a:solidFill>
                    <a:srgbClr val="571626"/>
                  </a:solidFill>
                  <a:latin typeface="Tenorite" panose="00000500000000000000" pitchFamily="2" charset="0"/>
                </a:endParaRPr>
              </a:p>
            </p:txBody>
          </p:sp>
        </p:grpSp>
        <p:sp>
          <p:nvSpPr>
            <p:cNvPr id="454" name="TextBox 453">
              <a:extLst>
                <a:ext uri="{FF2B5EF4-FFF2-40B4-BE49-F238E27FC236}">
                  <a16:creationId xmlns:a16="http://schemas.microsoft.com/office/drawing/2014/main" id="{69F66386-D6DA-6D1C-9500-987265933231}"/>
                </a:ext>
              </a:extLst>
            </p:cNvPr>
            <p:cNvSpPr txBox="1"/>
            <p:nvPr/>
          </p:nvSpPr>
          <p:spPr>
            <a:xfrm>
              <a:off x="30427756" y="35828338"/>
              <a:ext cx="3339619" cy="458202"/>
            </a:xfrm>
            <a:prstGeom prst="rect">
              <a:avLst/>
            </a:prstGeom>
            <a:noFill/>
          </p:spPr>
          <p:txBody>
            <a:bodyPr wrap="square">
              <a:spAutoFit/>
            </a:bodyPr>
            <a:lstStyle/>
            <a:p>
              <a:pPr eaLnBrk="1" fontAlgn="auto" hangingPunct="1">
                <a:spcBef>
                  <a:spcPts val="0"/>
                </a:spcBef>
                <a:spcAft>
                  <a:spcPts val="0"/>
                </a:spcAft>
              </a:pPr>
              <a:r>
                <a:rPr lang="en-NL" sz="2400" dirty="0">
                  <a:solidFill>
                    <a:srgbClr val="571626"/>
                  </a:solidFill>
                  <a:latin typeface="GT America" panose="020B0604020202020204" charset="0"/>
                </a:rPr>
                <a:t>log [M] Rapamycin </a:t>
              </a:r>
            </a:p>
          </p:txBody>
        </p:sp>
      </p:grpSp>
      <p:sp>
        <p:nvSpPr>
          <p:cNvPr id="469" name="TextBox 468">
            <a:extLst>
              <a:ext uri="{FF2B5EF4-FFF2-40B4-BE49-F238E27FC236}">
                <a16:creationId xmlns:a16="http://schemas.microsoft.com/office/drawing/2014/main" id="{2EACE5CD-B8A4-E164-46CE-0D5D42E87A0D}"/>
              </a:ext>
            </a:extLst>
          </p:cNvPr>
          <p:cNvSpPr txBox="1"/>
          <p:nvPr/>
        </p:nvSpPr>
        <p:spPr>
          <a:xfrm>
            <a:off x="13638600" y="25635043"/>
            <a:ext cx="892226" cy="510909"/>
          </a:xfrm>
          <a:prstGeom prst="rect">
            <a:avLst/>
          </a:prstGeom>
          <a:noFill/>
        </p:spPr>
        <p:txBody>
          <a:bodyPr wrap="square" rtlCol="0">
            <a:spAutoFit/>
          </a:bodyPr>
          <a:lstStyle/>
          <a:p>
            <a:pPr algn="ctr"/>
            <a:r>
              <a:rPr lang="en-US" sz="2720" b="1" dirty="0">
                <a:solidFill>
                  <a:srgbClr val="501A26"/>
                </a:solidFill>
                <a:latin typeface="+mn-lt"/>
              </a:rPr>
              <a:t>D</a:t>
            </a:r>
          </a:p>
        </p:txBody>
      </p:sp>
      <p:sp>
        <p:nvSpPr>
          <p:cNvPr id="474" name="TextBox 473">
            <a:extLst>
              <a:ext uri="{FF2B5EF4-FFF2-40B4-BE49-F238E27FC236}">
                <a16:creationId xmlns:a16="http://schemas.microsoft.com/office/drawing/2014/main" id="{3E028711-5A1A-152F-6858-4F9B988D007D}"/>
              </a:ext>
            </a:extLst>
          </p:cNvPr>
          <p:cNvSpPr txBox="1"/>
          <p:nvPr/>
        </p:nvSpPr>
        <p:spPr>
          <a:xfrm>
            <a:off x="22207853" y="39421539"/>
            <a:ext cx="2393688" cy="338554"/>
          </a:xfrm>
          <a:prstGeom prst="rect">
            <a:avLst/>
          </a:prstGeom>
          <a:noFill/>
        </p:spPr>
        <p:txBody>
          <a:bodyPr wrap="square">
            <a:spAutoFit/>
          </a:bodyPr>
          <a:lstStyle/>
          <a:p>
            <a:pPr marL="0" marR="0" lvl="0" indent="0" algn="just" defTabSz="914400" rtl="0" eaLnBrk="0" fontAlgn="auto" latinLnBrk="0" hangingPunct="0">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681300"/>
              </a:solidFill>
              <a:effectLst/>
              <a:uLnTx/>
              <a:uFillTx/>
              <a:latin typeface="GT America" panose="00000500000000000000"/>
              <a:ea typeface="+mn-ea"/>
              <a:cs typeface="Arial"/>
            </a:endParaRPr>
          </a:p>
        </p:txBody>
      </p:sp>
      <p:graphicFrame>
        <p:nvGraphicFramePr>
          <p:cNvPr id="481" name="Object 480">
            <a:extLst>
              <a:ext uri="{FF2B5EF4-FFF2-40B4-BE49-F238E27FC236}">
                <a16:creationId xmlns:a16="http://schemas.microsoft.com/office/drawing/2014/main" id="{3882A253-429B-223F-7613-5C7395538546}"/>
              </a:ext>
            </a:extLst>
          </p:cNvPr>
          <p:cNvGraphicFramePr>
            <a:graphicFrameLocks noChangeAspect="1"/>
          </p:cNvGraphicFramePr>
          <p:nvPr>
            <p:extLst>
              <p:ext uri="{D42A27DB-BD31-4B8C-83A1-F6EECF244321}">
                <p14:modId xmlns:p14="http://schemas.microsoft.com/office/powerpoint/2010/main" val="320710483"/>
              </p:ext>
            </p:extLst>
          </p:nvPr>
        </p:nvGraphicFramePr>
        <p:xfrm>
          <a:off x="25658150" y="15418123"/>
          <a:ext cx="6199165" cy="4100830"/>
        </p:xfrm>
        <a:graphic>
          <a:graphicData uri="http://schemas.openxmlformats.org/presentationml/2006/ole">
            <mc:AlternateContent xmlns:mc="http://schemas.openxmlformats.org/markup-compatibility/2006">
              <mc:Choice xmlns:v="urn:schemas-microsoft-com:vml" Requires="v">
                <p:oleObj name="Prism 9" r:id="rId28" imgW="4825907" imgH="3192500" progId="Prism9.Document">
                  <p:embed/>
                </p:oleObj>
              </mc:Choice>
              <mc:Fallback>
                <p:oleObj name="Prism 9" r:id="rId28" imgW="4825907" imgH="3192500" progId="Prism9.Document">
                  <p:embed/>
                  <p:pic>
                    <p:nvPicPr>
                      <p:cNvPr id="481" name="Object 480">
                        <a:extLst>
                          <a:ext uri="{FF2B5EF4-FFF2-40B4-BE49-F238E27FC236}">
                            <a16:creationId xmlns:a16="http://schemas.microsoft.com/office/drawing/2014/main" id="{3882A253-429B-223F-7613-5C7395538546}"/>
                          </a:ext>
                        </a:extLst>
                      </p:cNvPr>
                      <p:cNvPicPr/>
                      <p:nvPr/>
                    </p:nvPicPr>
                    <p:blipFill>
                      <a:blip r:embed="rId29"/>
                      <a:stretch>
                        <a:fillRect/>
                      </a:stretch>
                    </p:blipFill>
                    <p:spPr>
                      <a:xfrm>
                        <a:off x="25658150" y="15418123"/>
                        <a:ext cx="6199165" cy="4100830"/>
                      </a:xfrm>
                      <a:prstGeom prst="rect">
                        <a:avLst/>
                      </a:prstGeom>
                    </p:spPr>
                  </p:pic>
                </p:oleObj>
              </mc:Fallback>
            </mc:AlternateContent>
          </a:graphicData>
        </a:graphic>
      </p:graphicFrame>
      <p:graphicFrame>
        <p:nvGraphicFramePr>
          <p:cNvPr id="482" name="Object 481">
            <a:extLst>
              <a:ext uri="{FF2B5EF4-FFF2-40B4-BE49-F238E27FC236}">
                <a16:creationId xmlns:a16="http://schemas.microsoft.com/office/drawing/2014/main" id="{F922E4A4-980E-B84D-76E7-11C5B6E164E1}"/>
              </a:ext>
            </a:extLst>
          </p:cNvPr>
          <p:cNvGraphicFramePr>
            <a:graphicFrameLocks noChangeAspect="1"/>
          </p:cNvGraphicFramePr>
          <p:nvPr>
            <p:extLst>
              <p:ext uri="{D42A27DB-BD31-4B8C-83A1-F6EECF244321}">
                <p14:modId xmlns:p14="http://schemas.microsoft.com/office/powerpoint/2010/main" val="1823700141"/>
              </p:ext>
            </p:extLst>
          </p:nvPr>
        </p:nvGraphicFramePr>
        <p:xfrm>
          <a:off x="31057016" y="15562249"/>
          <a:ext cx="5925494" cy="3911332"/>
        </p:xfrm>
        <a:graphic>
          <a:graphicData uri="http://schemas.openxmlformats.org/presentationml/2006/ole">
            <mc:AlternateContent xmlns:mc="http://schemas.openxmlformats.org/markup-compatibility/2006">
              <mc:Choice xmlns:v="urn:schemas-microsoft-com:vml" Requires="v">
                <p:oleObj name="Prism 9" r:id="rId30" imgW="4823658" imgH="3184842" progId="Prism9.Document">
                  <p:embed/>
                </p:oleObj>
              </mc:Choice>
              <mc:Fallback>
                <p:oleObj name="Prism 9" r:id="rId30" imgW="4823658" imgH="3184842" progId="Prism9.Document">
                  <p:embed/>
                  <p:pic>
                    <p:nvPicPr>
                      <p:cNvPr id="482" name="Object 481">
                        <a:extLst>
                          <a:ext uri="{FF2B5EF4-FFF2-40B4-BE49-F238E27FC236}">
                            <a16:creationId xmlns:a16="http://schemas.microsoft.com/office/drawing/2014/main" id="{F922E4A4-980E-B84D-76E7-11C5B6E164E1}"/>
                          </a:ext>
                        </a:extLst>
                      </p:cNvPr>
                      <p:cNvPicPr/>
                      <p:nvPr/>
                    </p:nvPicPr>
                    <p:blipFill>
                      <a:blip r:embed="rId31"/>
                      <a:stretch>
                        <a:fillRect/>
                      </a:stretch>
                    </p:blipFill>
                    <p:spPr>
                      <a:xfrm>
                        <a:off x="31057016" y="15562249"/>
                        <a:ext cx="5925494" cy="3911332"/>
                      </a:xfrm>
                      <a:prstGeom prst="rect">
                        <a:avLst/>
                      </a:prstGeom>
                    </p:spPr>
                  </p:pic>
                </p:oleObj>
              </mc:Fallback>
            </mc:AlternateContent>
          </a:graphicData>
        </a:graphic>
      </p:graphicFrame>
      <p:sp>
        <p:nvSpPr>
          <p:cNvPr id="874" name="TextBox 3">
            <a:extLst>
              <a:ext uri="{FF2B5EF4-FFF2-40B4-BE49-F238E27FC236}">
                <a16:creationId xmlns:a16="http://schemas.microsoft.com/office/drawing/2014/main" id="{31064048-26E8-39B6-C44D-D582B1DD0C27}"/>
              </a:ext>
            </a:extLst>
          </p:cNvPr>
          <p:cNvSpPr txBox="1"/>
          <p:nvPr/>
        </p:nvSpPr>
        <p:spPr>
          <a:xfrm rot="16200000">
            <a:off x="36779173" y="9961722"/>
            <a:ext cx="1444333" cy="461665"/>
          </a:xfrm>
          <a:prstGeom prst="rect">
            <a:avLst/>
          </a:prstGeom>
          <a:noFill/>
        </p:spPr>
        <p:txBody>
          <a:bodyPr wrap="square" rtlCol="0">
            <a:spAutoFit/>
          </a:bodyPr>
          <a:lstStyle/>
          <a:p>
            <a:pPr algn="ctr"/>
            <a:r>
              <a:rPr lang="en-US" sz="2400" noProof="0" dirty="0">
                <a:solidFill>
                  <a:srgbClr val="501A26"/>
                </a:solidFill>
                <a:latin typeface="Tenorite" pitchFamily="2" charset="0"/>
              </a:rPr>
              <a:t>Baseline</a:t>
            </a:r>
          </a:p>
        </p:txBody>
      </p:sp>
      <p:sp>
        <p:nvSpPr>
          <p:cNvPr id="875" name="TextBox 3">
            <a:extLst>
              <a:ext uri="{FF2B5EF4-FFF2-40B4-BE49-F238E27FC236}">
                <a16:creationId xmlns:a16="http://schemas.microsoft.com/office/drawing/2014/main" id="{9C62CA41-ED07-806F-AB39-4E5BF60D5E44}"/>
              </a:ext>
            </a:extLst>
          </p:cNvPr>
          <p:cNvSpPr txBox="1"/>
          <p:nvPr/>
        </p:nvSpPr>
        <p:spPr>
          <a:xfrm rot="16200000">
            <a:off x="36931967" y="12963568"/>
            <a:ext cx="1308051" cy="461665"/>
          </a:xfrm>
          <a:prstGeom prst="rect">
            <a:avLst/>
          </a:prstGeom>
          <a:noFill/>
        </p:spPr>
        <p:txBody>
          <a:bodyPr wrap="square" rtlCol="0">
            <a:spAutoFit/>
          </a:bodyPr>
          <a:lstStyle/>
          <a:p>
            <a:pPr algn="ctr"/>
            <a:r>
              <a:rPr lang="en-US" sz="2400" noProof="0" dirty="0">
                <a:solidFill>
                  <a:srgbClr val="501A26"/>
                </a:solidFill>
                <a:latin typeface="Tenorite" pitchFamily="2" charset="0"/>
              </a:rPr>
              <a:t>30 min </a:t>
            </a:r>
          </a:p>
        </p:txBody>
      </p:sp>
      <p:sp>
        <p:nvSpPr>
          <p:cNvPr id="876" name="TextBox 875">
            <a:extLst>
              <a:ext uri="{FF2B5EF4-FFF2-40B4-BE49-F238E27FC236}">
                <a16:creationId xmlns:a16="http://schemas.microsoft.com/office/drawing/2014/main" id="{41602373-ED4A-5681-B273-B4D5660EF124}"/>
              </a:ext>
            </a:extLst>
          </p:cNvPr>
          <p:cNvSpPr txBox="1"/>
          <p:nvPr/>
        </p:nvSpPr>
        <p:spPr>
          <a:xfrm>
            <a:off x="38729524" y="8459655"/>
            <a:ext cx="1676712" cy="461665"/>
          </a:xfrm>
          <a:prstGeom prst="rect">
            <a:avLst/>
          </a:prstGeom>
          <a:noFill/>
        </p:spPr>
        <p:txBody>
          <a:bodyPr wrap="square" rtlCol="0">
            <a:spAutoFit/>
          </a:bodyPr>
          <a:lstStyle/>
          <a:p>
            <a:pPr algn="ctr"/>
            <a:r>
              <a:rPr lang="en-US" sz="2400" noProof="0" dirty="0">
                <a:solidFill>
                  <a:srgbClr val="501A26"/>
                </a:solidFill>
                <a:latin typeface="Tenorite" pitchFamily="2" charset="0"/>
              </a:rPr>
              <a:t>0.1% DMSO </a:t>
            </a:r>
          </a:p>
        </p:txBody>
      </p:sp>
      <p:sp>
        <p:nvSpPr>
          <p:cNvPr id="877" name="TextBox 876">
            <a:extLst>
              <a:ext uri="{FF2B5EF4-FFF2-40B4-BE49-F238E27FC236}">
                <a16:creationId xmlns:a16="http://schemas.microsoft.com/office/drawing/2014/main" id="{07AB1539-2553-FC5B-18BE-015EEF6867DF}"/>
              </a:ext>
            </a:extLst>
          </p:cNvPr>
          <p:cNvSpPr txBox="1"/>
          <p:nvPr/>
        </p:nvSpPr>
        <p:spPr>
          <a:xfrm>
            <a:off x="45962886" y="8372423"/>
            <a:ext cx="3264886" cy="461665"/>
          </a:xfrm>
          <a:prstGeom prst="rect">
            <a:avLst/>
          </a:prstGeom>
          <a:noFill/>
        </p:spPr>
        <p:txBody>
          <a:bodyPr wrap="square" rtlCol="0">
            <a:spAutoFit/>
          </a:bodyPr>
          <a:lstStyle/>
          <a:p>
            <a:pPr algn="ctr"/>
            <a:r>
              <a:rPr lang="en-US" sz="2400" noProof="0" dirty="0">
                <a:solidFill>
                  <a:srgbClr val="501A26"/>
                </a:solidFill>
                <a:latin typeface="Tenorite" pitchFamily="2" charset="0"/>
              </a:rPr>
              <a:t>10 µM </a:t>
            </a:r>
            <a:r>
              <a:rPr lang="en-US" sz="2400" noProof="0" dirty="0" err="1">
                <a:solidFill>
                  <a:srgbClr val="501A26"/>
                </a:solidFill>
                <a:latin typeface="Tenorite" pitchFamily="2" charset="0"/>
              </a:rPr>
              <a:t>Sumanirole</a:t>
            </a:r>
            <a:endParaRPr lang="en-US" sz="2400" noProof="0" dirty="0">
              <a:solidFill>
                <a:srgbClr val="501A26"/>
              </a:solidFill>
              <a:latin typeface="Tenorite" pitchFamily="2" charset="0"/>
            </a:endParaRPr>
          </a:p>
        </p:txBody>
      </p:sp>
      <p:sp>
        <p:nvSpPr>
          <p:cNvPr id="878" name="TextBox 877">
            <a:extLst>
              <a:ext uri="{FF2B5EF4-FFF2-40B4-BE49-F238E27FC236}">
                <a16:creationId xmlns:a16="http://schemas.microsoft.com/office/drawing/2014/main" id="{E56906EC-B88E-1146-3D13-DD58999D2B25}"/>
              </a:ext>
            </a:extLst>
          </p:cNvPr>
          <p:cNvSpPr txBox="1"/>
          <p:nvPr/>
        </p:nvSpPr>
        <p:spPr>
          <a:xfrm>
            <a:off x="42324786" y="8418088"/>
            <a:ext cx="2622618" cy="461665"/>
          </a:xfrm>
          <a:prstGeom prst="rect">
            <a:avLst/>
          </a:prstGeom>
          <a:noFill/>
        </p:spPr>
        <p:txBody>
          <a:bodyPr wrap="square" rtlCol="0">
            <a:spAutoFit/>
          </a:bodyPr>
          <a:lstStyle/>
          <a:p>
            <a:pPr algn="ctr"/>
            <a:r>
              <a:rPr lang="en-US" sz="2400" noProof="0" dirty="0">
                <a:solidFill>
                  <a:srgbClr val="501A26"/>
                </a:solidFill>
                <a:latin typeface="Tenorite" pitchFamily="2" charset="0"/>
              </a:rPr>
              <a:t>10 µM SKF 83822</a:t>
            </a:r>
          </a:p>
        </p:txBody>
      </p:sp>
      <p:pic>
        <p:nvPicPr>
          <p:cNvPr id="881" name="Picture 880" descr="A graph showing a number of numbers&#10;&#10;AI-generated content may be incorrect.">
            <a:extLst>
              <a:ext uri="{FF2B5EF4-FFF2-40B4-BE49-F238E27FC236}">
                <a16:creationId xmlns:a16="http://schemas.microsoft.com/office/drawing/2014/main" id="{38E4AA11-AB06-7119-7799-8BF9ECE00B66}"/>
              </a:ext>
            </a:extLst>
          </p:cNvPr>
          <p:cNvPicPr>
            <a:picLocks noChangeAspect="1"/>
          </p:cNvPicPr>
          <p:nvPr/>
        </p:nvPicPr>
        <p:blipFill>
          <a:blip r:embed="rId32" cstate="print">
            <a:extLst>
              <a:ext uri="{28A0092B-C50C-407E-A947-70E740481C1C}">
                <a14:useLocalDpi xmlns:a14="http://schemas.microsoft.com/office/drawing/2010/main"/>
              </a:ext>
            </a:extLst>
          </a:blip>
          <a:srcRect/>
          <a:stretch/>
        </p:blipFill>
        <p:spPr>
          <a:xfrm>
            <a:off x="37720251" y="8876643"/>
            <a:ext cx="3755500" cy="2523110"/>
          </a:xfrm>
          <a:prstGeom prst="rect">
            <a:avLst/>
          </a:prstGeom>
          <a:ln>
            <a:noFill/>
          </a:ln>
        </p:spPr>
      </p:pic>
      <p:pic>
        <p:nvPicPr>
          <p:cNvPr id="882" name="Picture 881" descr="A diagram of a well-known patient&#10;&#10;AI-generated content may be incorrect.">
            <a:extLst>
              <a:ext uri="{FF2B5EF4-FFF2-40B4-BE49-F238E27FC236}">
                <a16:creationId xmlns:a16="http://schemas.microsoft.com/office/drawing/2014/main" id="{9231F01D-4EE4-DDDF-B187-A4E0EE3AF610}"/>
              </a:ext>
            </a:extLst>
          </p:cNvPr>
          <p:cNvPicPr>
            <a:picLocks noChangeAspect="1"/>
          </p:cNvPicPr>
          <p:nvPr/>
        </p:nvPicPr>
        <p:blipFill>
          <a:blip r:embed="rId33" cstate="print">
            <a:extLst>
              <a:ext uri="{28A0092B-C50C-407E-A947-70E740481C1C}">
                <a14:useLocalDpi xmlns:a14="http://schemas.microsoft.com/office/drawing/2010/main"/>
              </a:ext>
            </a:extLst>
          </a:blip>
          <a:srcRect/>
          <a:stretch/>
        </p:blipFill>
        <p:spPr>
          <a:xfrm>
            <a:off x="37771432" y="11717724"/>
            <a:ext cx="3678640" cy="2489703"/>
          </a:xfrm>
          <a:prstGeom prst="rect">
            <a:avLst/>
          </a:prstGeom>
          <a:ln>
            <a:noFill/>
          </a:ln>
        </p:spPr>
      </p:pic>
      <p:pic>
        <p:nvPicPr>
          <p:cNvPr id="883" name="Picture 882" descr="A graph of a well-b2&#10;&#10;AI-generated content may be incorrect.">
            <a:extLst>
              <a:ext uri="{FF2B5EF4-FFF2-40B4-BE49-F238E27FC236}">
                <a16:creationId xmlns:a16="http://schemas.microsoft.com/office/drawing/2014/main" id="{6DFD970F-392F-1CD8-712E-D0FB3497D5AD}"/>
              </a:ext>
            </a:extLst>
          </p:cNvPr>
          <p:cNvPicPr>
            <a:picLocks noChangeAspect="1"/>
          </p:cNvPicPr>
          <p:nvPr/>
        </p:nvPicPr>
        <p:blipFill>
          <a:blip r:embed="rId34" cstate="print">
            <a:extLst>
              <a:ext uri="{28A0092B-C50C-407E-A947-70E740481C1C}">
                <a14:useLocalDpi xmlns:a14="http://schemas.microsoft.com/office/drawing/2010/main"/>
              </a:ext>
            </a:extLst>
          </a:blip>
          <a:srcRect/>
          <a:stretch/>
        </p:blipFill>
        <p:spPr>
          <a:xfrm>
            <a:off x="41567652" y="8991155"/>
            <a:ext cx="4078830" cy="2389547"/>
          </a:xfrm>
          <a:prstGeom prst="rect">
            <a:avLst/>
          </a:prstGeom>
          <a:ln>
            <a:noFill/>
          </a:ln>
        </p:spPr>
      </p:pic>
      <p:pic>
        <p:nvPicPr>
          <p:cNvPr id="884" name="Picture 883" descr="A diagram of a well-b2&#10;&#10;AI-generated content may be incorrect.">
            <a:extLst>
              <a:ext uri="{FF2B5EF4-FFF2-40B4-BE49-F238E27FC236}">
                <a16:creationId xmlns:a16="http://schemas.microsoft.com/office/drawing/2014/main" id="{A34144BC-9F20-90FF-B09C-F0759D66E96B}"/>
              </a:ext>
            </a:extLst>
          </p:cNvPr>
          <p:cNvPicPr>
            <a:picLocks noChangeAspect="1"/>
          </p:cNvPicPr>
          <p:nvPr/>
        </p:nvPicPr>
        <p:blipFill>
          <a:blip r:embed="rId35" cstate="print">
            <a:extLst>
              <a:ext uri="{28A0092B-C50C-407E-A947-70E740481C1C}">
                <a14:useLocalDpi xmlns:a14="http://schemas.microsoft.com/office/drawing/2010/main"/>
              </a:ext>
            </a:extLst>
          </a:blip>
          <a:srcRect/>
          <a:stretch/>
        </p:blipFill>
        <p:spPr>
          <a:xfrm>
            <a:off x="41532456" y="11857144"/>
            <a:ext cx="4078830" cy="2350285"/>
          </a:xfrm>
          <a:prstGeom prst="rect">
            <a:avLst/>
          </a:prstGeom>
          <a:ln>
            <a:noFill/>
          </a:ln>
        </p:spPr>
      </p:pic>
      <p:pic>
        <p:nvPicPr>
          <p:cNvPr id="885" name="Picture 884" descr="A graph showing a number of lines&#10;&#10;AI-generated content may be incorrect.">
            <a:extLst>
              <a:ext uri="{FF2B5EF4-FFF2-40B4-BE49-F238E27FC236}">
                <a16:creationId xmlns:a16="http://schemas.microsoft.com/office/drawing/2014/main" id="{1FE47FDD-E1F5-595E-45B4-42E093A90B8A}"/>
              </a:ext>
            </a:extLst>
          </p:cNvPr>
          <p:cNvPicPr>
            <a:picLocks noChangeAspect="1"/>
          </p:cNvPicPr>
          <p:nvPr/>
        </p:nvPicPr>
        <p:blipFill>
          <a:blip r:embed="rId36" cstate="print">
            <a:extLst>
              <a:ext uri="{28A0092B-C50C-407E-A947-70E740481C1C}">
                <a14:useLocalDpi xmlns:a14="http://schemas.microsoft.com/office/drawing/2010/main"/>
              </a:ext>
            </a:extLst>
          </a:blip>
          <a:srcRect/>
          <a:stretch/>
        </p:blipFill>
        <p:spPr>
          <a:xfrm>
            <a:off x="45775213" y="11870828"/>
            <a:ext cx="4083100" cy="2336599"/>
          </a:xfrm>
          <a:prstGeom prst="rect">
            <a:avLst/>
          </a:prstGeom>
          <a:ln>
            <a:noFill/>
          </a:ln>
        </p:spPr>
      </p:pic>
      <p:pic>
        <p:nvPicPr>
          <p:cNvPr id="886" name="Picture 885" descr="A graph of a well-c1&#10;&#10;AI-generated content may be incorrect.">
            <a:extLst>
              <a:ext uri="{FF2B5EF4-FFF2-40B4-BE49-F238E27FC236}">
                <a16:creationId xmlns:a16="http://schemas.microsoft.com/office/drawing/2014/main" id="{1465FFA2-EBE8-0B71-5063-5F38472F8103}"/>
              </a:ext>
            </a:extLst>
          </p:cNvPr>
          <p:cNvPicPr>
            <a:picLocks noChangeAspect="1"/>
          </p:cNvPicPr>
          <p:nvPr/>
        </p:nvPicPr>
        <p:blipFill>
          <a:blip r:embed="rId37" cstate="print">
            <a:extLst>
              <a:ext uri="{28A0092B-C50C-407E-A947-70E740481C1C}">
                <a14:useLocalDpi xmlns:a14="http://schemas.microsoft.com/office/drawing/2010/main"/>
              </a:ext>
            </a:extLst>
          </a:blip>
          <a:srcRect/>
          <a:stretch/>
        </p:blipFill>
        <p:spPr>
          <a:xfrm>
            <a:off x="45829140" y="8991154"/>
            <a:ext cx="4027870" cy="2376642"/>
          </a:xfrm>
          <a:prstGeom prst="rect">
            <a:avLst/>
          </a:prstGeom>
          <a:ln>
            <a:noFill/>
          </a:ln>
        </p:spPr>
      </p:pic>
      <p:cxnSp>
        <p:nvCxnSpPr>
          <p:cNvPr id="909" name="Straight Connector 908">
            <a:extLst>
              <a:ext uri="{FF2B5EF4-FFF2-40B4-BE49-F238E27FC236}">
                <a16:creationId xmlns:a16="http://schemas.microsoft.com/office/drawing/2014/main" id="{5CD3278A-41A2-04CC-C367-FD9348413017}"/>
              </a:ext>
            </a:extLst>
          </p:cNvPr>
          <p:cNvCxnSpPr/>
          <p:nvPr/>
        </p:nvCxnSpPr>
        <p:spPr>
          <a:xfrm>
            <a:off x="41490546" y="8876643"/>
            <a:ext cx="0" cy="264770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2" name="Straight Connector 911">
            <a:extLst>
              <a:ext uri="{FF2B5EF4-FFF2-40B4-BE49-F238E27FC236}">
                <a16:creationId xmlns:a16="http://schemas.microsoft.com/office/drawing/2014/main" id="{5B1D3F70-64B5-2D92-8206-3CBE9AD8DAAA}"/>
              </a:ext>
            </a:extLst>
          </p:cNvPr>
          <p:cNvCxnSpPr/>
          <p:nvPr/>
        </p:nvCxnSpPr>
        <p:spPr>
          <a:xfrm>
            <a:off x="45697365" y="8876643"/>
            <a:ext cx="0" cy="264770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5" name="Straight Connector 914">
            <a:extLst>
              <a:ext uri="{FF2B5EF4-FFF2-40B4-BE49-F238E27FC236}">
                <a16:creationId xmlns:a16="http://schemas.microsoft.com/office/drawing/2014/main" id="{0CCF58C8-31A7-7C06-18CC-04A12ABD4064}"/>
              </a:ext>
            </a:extLst>
          </p:cNvPr>
          <p:cNvCxnSpPr>
            <a:cxnSpLocks/>
          </p:cNvCxnSpPr>
          <p:nvPr/>
        </p:nvCxnSpPr>
        <p:spPr>
          <a:xfrm>
            <a:off x="41483514" y="11559727"/>
            <a:ext cx="23357" cy="2771731"/>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7" name="Straight Connector 916">
            <a:extLst>
              <a:ext uri="{FF2B5EF4-FFF2-40B4-BE49-F238E27FC236}">
                <a16:creationId xmlns:a16="http://schemas.microsoft.com/office/drawing/2014/main" id="{AEB47569-88EE-E282-0675-A7F14646D8D3}"/>
              </a:ext>
            </a:extLst>
          </p:cNvPr>
          <p:cNvCxnSpPr>
            <a:cxnSpLocks/>
          </p:cNvCxnSpPr>
          <p:nvPr/>
        </p:nvCxnSpPr>
        <p:spPr>
          <a:xfrm flipH="1">
            <a:off x="45697365" y="11418578"/>
            <a:ext cx="1919" cy="289819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931" name="Object 930">
            <a:extLst>
              <a:ext uri="{FF2B5EF4-FFF2-40B4-BE49-F238E27FC236}">
                <a16:creationId xmlns:a16="http://schemas.microsoft.com/office/drawing/2014/main" id="{4AC1FE0B-3580-BAB1-470C-522221843BD7}"/>
              </a:ext>
            </a:extLst>
          </p:cNvPr>
          <p:cNvGraphicFramePr>
            <a:graphicFrameLocks noChangeAspect="1"/>
          </p:cNvGraphicFramePr>
          <p:nvPr>
            <p:extLst>
              <p:ext uri="{D42A27DB-BD31-4B8C-83A1-F6EECF244321}">
                <p14:modId xmlns:p14="http://schemas.microsoft.com/office/powerpoint/2010/main" val="2931609880"/>
              </p:ext>
            </p:extLst>
          </p:nvPr>
        </p:nvGraphicFramePr>
        <p:xfrm>
          <a:off x="37355160" y="14938746"/>
          <a:ext cx="6149975" cy="3211513"/>
        </p:xfrm>
        <a:graphic>
          <a:graphicData uri="http://schemas.openxmlformats.org/presentationml/2006/ole">
            <mc:AlternateContent xmlns:mc="http://schemas.openxmlformats.org/markup-compatibility/2006">
              <mc:Choice xmlns:v="urn:schemas-microsoft-com:vml" Requires="v">
                <p:oleObj name="Prism 9" r:id="rId38" imgW="6150038" imgH="3210773" progId="Prism9.Document">
                  <p:embed/>
                </p:oleObj>
              </mc:Choice>
              <mc:Fallback>
                <p:oleObj name="Prism 9" r:id="rId38" imgW="6150038" imgH="3210773" progId="Prism9.Document">
                  <p:embed/>
                  <p:pic>
                    <p:nvPicPr>
                      <p:cNvPr id="931" name="Object 930">
                        <a:extLst>
                          <a:ext uri="{FF2B5EF4-FFF2-40B4-BE49-F238E27FC236}">
                            <a16:creationId xmlns:a16="http://schemas.microsoft.com/office/drawing/2014/main" id="{4AC1FE0B-3580-BAB1-470C-522221843BD7}"/>
                          </a:ext>
                        </a:extLst>
                      </p:cNvPr>
                      <p:cNvPicPr/>
                      <p:nvPr/>
                    </p:nvPicPr>
                    <p:blipFill>
                      <a:blip r:embed="rId39"/>
                      <a:stretch>
                        <a:fillRect/>
                      </a:stretch>
                    </p:blipFill>
                    <p:spPr>
                      <a:xfrm>
                        <a:off x="37355160" y="14938746"/>
                        <a:ext cx="6149975" cy="3211513"/>
                      </a:xfrm>
                      <a:prstGeom prst="rect">
                        <a:avLst/>
                      </a:prstGeom>
                    </p:spPr>
                  </p:pic>
                </p:oleObj>
              </mc:Fallback>
            </mc:AlternateContent>
          </a:graphicData>
        </a:graphic>
      </p:graphicFrame>
      <p:graphicFrame>
        <p:nvGraphicFramePr>
          <p:cNvPr id="932" name="Object 931">
            <a:extLst>
              <a:ext uri="{FF2B5EF4-FFF2-40B4-BE49-F238E27FC236}">
                <a16:creationId xmlns:a16="http://schemas.microsoft.com/office/drawing/2014/main" id="{899288BE-8CB0-65A2-C9E4-2BA0C48BEF4F}"/>
              </a:ext>
            </a:extLst>
          </p:cNvPr>
          <p:cNvGraphicFramePr>
            <a:graphicFrameLocks noChangeAspect="1"/>
          </p:cNvGraphicFramePr>
          <p:nvPr>
            <p:extLst>
              <p:ext uri="{D42A27DB-BD31-4B8C-83A1-F6EECF244321}">
                <p14:modId xmlns:p14="http://schemas.microsoft.com/office/powerpoint/2010/main" val="2964406562"/>
              </p:ext>
            </p:extLst>
          </p:nvPr>
        </p:nvGraphicFramePr>
        <p:xfrm>
          <a:off x="43300352" y="14919695"/>
          <a:ext cx="6149975" cy="3211513"/>
        </p:xfrm>
        <a:graphic>
          <a:graphicData uri="http://schemas.openxmlformats.org/presentationml/2006/ole">
            <mc:AlternateContent xmlns:mc="http://schemas.openxmlformats.org/markup-compatibility/2006">
              <mc:Choice xmlns:v="urn:schemas-microsoft-com:vml" Requires="v">
                <p:oleObj name="Prism 9" r:id="rId40" imgW="6150038" imgH="3210773" progId="Prism9.Document">
                  <p:embed/>
                </p:oleObj>
              </mc:Choice>
              <mc:Fallback>
                <p:oleObj name="Prism 9" r:id="rId40" imgW="6150038" imgH="3210773" progId="Prism9.Document">
                  <p:embed/>
                  <p:pic>
                    <p:nvPicPr>
                      <p:cNvPr id="932" name="Object 931">
                        <a:extLst>
                          <a:ext uri="{FF2B5EF4-FFF2-40B4-BE49-F238E27FC236}">
                            <a16:creationId xmlns:a16="http://schemas.microsoft.com/office/drawing/2014/main" id="{899288BE-8CB0-65A2-C9E4-2BA0C48BEF4F}"/>
                          </a:ext>
                        </a:extLst>
                      </p:cNvPr>
                      <p:cNvPicPr/>
                      <p:nvPr/>
                    </p:nvPicPr>
                    <p:blipFill>
                      <a:blip r:embed="rId41"/>
                      <a:stretch>
                        <a:fillRect/>
                      </a:stretch>
                    </p:blipFill>
                    <p:spPr>
                      <a:xfrm>
                        <a:off x="43300352" y="14919695"/>
                        <a:ext cx="6149975" cy="3211513"/>
                      </a:xfrm>
                      <a:prstGeom prst="rect">
                        <a:avLst/>
                      </a:prstGeom>
                    </p:spPr>
                  </p:pic>
                </p:oleObj>
              </mc:Fallback>
            </mc:AlternateContent>
          </a:graphicData>
        </a:graphic>
      </p:graphicFrame>
      <p:graphicFrame>
        <p:nvGraphicFramePr>
          <p:cNvPr id="933" name="Object 932">
            <a:extLst>
              <a:ext uri="{FF2B5EF4-FFF2-40B4-BE49-F238E27FC236}">
                <a16:creationId xmlns:a16="http://schemas.microsoft.com/office/drawing/2014/main" id="{E43D6DAA-F86F-176F-7A0E-137BCBE61A0A}"/>
              </a:ext>
            </a:extLst>
          </p:cNvPr>
          <p:cNvGraphicFramePr>
            <a:graphicFrameLocks noChangeAspect="1"/>
          </p:cNvGraphicFramePr>
          <p:nvPr>
            <p:extLst>
              <p:ext uri="{D42A27DB-BD31-4B8C-83A1-F6EECF244321}">
                <p14:modId xmlns:p14="http://schemas.microsoft.com/office/powerpoint/2010/main" val="2838501348"/>
              </p:ext>
            </p:extLst>
          </p:nvPr>
        </p:nvGraphicFramePr>
        <p:xfrm>
          <a:off x="37374099" y="18336419"/>
          <a:ext cx="6149975" cy="3263900"/>
        </p:xfrm>
        <a:graphic>
          <a:graphicData uri="http://schemas.openxmlformats.org/presentationml/2006/ole">
            <mc:AlternateContent xmlns:mc="http://schemas.openxmlformats.org/markup-compatibility/2006">
              <mc:Choice xmlns:v="urn:schemas-microsoft-com:vml" Requires="v">
                <p:oleObj name="Prism 9" r:id="rId42" imgW="6150038" imgH="3264436" progId="Prism9.Document">
                  <p:embed/>
                </p:oleObj>
              </mc:Choice>
              <mc:Fallback>
                <p:oleObj name="Prism 9" r:id="rId42" imgW="6150038" imgH="3264436" progId="Prism9.Document">
                  <p:embed/>
                  <p:pic>
                    <p:nvPicPr>
                      <p:cNvPr id="933" name="Object 932">
                        <a:extLst>
                          <a:ext uri="{FF2B5EF4-FFF2-40B4-BE49-F238E27FC236}">
                            <a16:creationId xmlns:a16="http://schemas.microsoft.com/office/drawing/2014/main" id="{E43D6DAA-F86F-176F-7A0E-137BCBE61A0A}"/>
                          </a:ext>
                        </a:extLst>
                      </p:cNvPr>
                      <p:cNvPicPr/>
                      <p:nvPr/>
                    </p:nvPicPr>
                    <p:blipFill>
                      <a:blip r:embed="rId43"/>
                      <a:stretch>
                        <a:fillRect/>
                      </a:stretch>
                    </p:blipFill>
                    <p:spPr>
                      <a:xfrm>
                        <a:off x="37374099" y="18336419"/>
                        <a:ext cx="6149975" cy="3263900"/>
                      </a:xfrm>
                      <a:prstGeom prst="rect">
                        <a:avLst/>
                      </a:prstGeom>
                    </p:spPr>
                  </p:pic>
                </p:oleObj>
              </mc:Fallback>
            </mc:AlternateContent>
          </a:graphicData>
        </a:graphic>
      </p:graphicFrame>
      <p:pic>
        <p:nvPicPr>
          <p:cNvPr id="935" name="Picture 934">
            <a:extLst>
              <a:ext uri="{FF2B5EF4-FFF2-40B4-BE49-F238E27FC236}">
                <a16:creationId xmlns:a16="http://schemas.microsoft.com/office/drawing/2014/main" id="{98791B19-AF85-3BC5-739B-8A2BD5B0A22E}"/>
              </a:ext>
            </a:extLst>
          </p:cNvPr>
          <p:cNvPicPr>
            <a:picLocks noChangeAspect="1"/>
          </p:cNvPicPr>
          <p:nvPr/>
        </p:nvPicPr>
        <p:blipFill>
          <a:blip r:embed="rId44"/>
          <a:srcRect l="73199" t="1" b="64742"/>
          <a:stretch>
            <a:fillRect/>
          </a:stretch>
        </p:blipFill>
        <p:spPr>
          <a:xfrm>
            <a:off x="48023048" y="14500867"/>
            <a:ext cx="2090735" cy="1135105"/>
          </a:xfrm>
          <a:prstGeom prst="rect">
            <a:avLst/>
          </a:prstGeom>
        </p:spPr>
      </p:pic>
      <p:graphicFrame>
        <p:nvGraphicFramePr>
          <p:cNvPr id="936" name="Object 935">
            <a:extLst>
              <a:ext uri="{FF2B5EF4-FFF2-40B4-BE49-F238E27FC236}">
                <a16:creationId xmlns:a16="http://schemas.microsoft.com/office/drawing/2014/main" id="{D446C166-6DAD-88A5-6843-403F0B193B86}"/>
              </a:ext>
            </a:extLst>
          </p:cNvPr>
          <p:cNvGraphicFramePr>
            <a:graphicFrameLocks noChangeAspect="1"/>
          </p:cNvGraphicFramePr>
          <p:nvPr>
            <p:extLst>
              <p:ext uri="{D42A27DB-BD31-4B8C-83A1-F6EECF244321}">
                <p14:modId xmlns:p14="http://schemas.microsoft.com/office/powerpoint/2010/main" val="3757014378"/>
              </p:ext>
            </p:extLst>
          </p:nvPr>
        </p:nvGraphicFramePr>
        <p:xfrm>
          <a:off x="43309801" y="18336419"/>
          <a:ext cx="6149975" cy="3211513"/>
        </p:xfrm>
        <a:graphic>
          <a:graphicData uri="http://schemas.openxmlformats.org/presentationml/2006/ole">
            <mc:AlternateContent xmlns:mc="http://schemas.openxmlformats.org/markup-compatibility/2006">
              <mc:Choice xmlns:v="urn:schemas-microsoft-com:vml" Requires="v">
                <p:oleObj name="Prism 9" r:id="rId45" imgW="6150038" imgH="3210773" progId="Prism9.Document">
                  <p:embed/>
                </p:oleObj>
              </mc:Choice>
              <mc:Fallback>
                <p:oleObj name="Prism 9" r:id="rId45" imgW="6150038" imgH="3210773" progId="Prism9.Document">
                  <p:embed/>
                  <p:pic>
                    <p:nvPicPr>
                      <p:cNvPr id="936" name="Object 935">
                        <a:extLst>
                          <a:ext uri="{FF2B5EF4-FFF2-40B4-BE49-F238E27FC236}">
                            <a16:creationId xmlns:a16="http://schemas.microsoft.com/office/drawing/2014/main" id="{D446C166-6DAD-88A5-6843-403F0B193B86}"/>
                          </a:ext>
                        </a:extLst>
                      </p:cNvPr>
                      <p:cNvPicPr/>
                      <p:nvPr/>
                    </p:nvPicPr>
                    <p:blipFill>
                      <a:blip r:embed="rId46"/>
                      <a:stretch>
                        <a:fillRect/>
                      </a:stretch>
                    </p:blipFill>
                    <p:spPr>
                      <a:xfrm>
                        <a:off x="43309801" y="18336419"/>
                        <a:ext cx="6149975" cy="3211513"/>
                      </a:xfrm>
                      <a:prstGeom prst="rect">
                        <a:avLst/>
                      </a:prstGeom>
                    </p:spPr>
                  </p:pic>
                </p:oleObj>
              </mc:Fallback>
            </mc:AlternateContent>
          </a:graphicData>
        </a:graphic>
      </p:graphicFrame>
      <p:sp>
        <p:nvSpPr>
          <p:cNvPr id="939" name="Arc 938">
            <a:extLst>
              <a:ext uri="{FF2B5EF4-FFF2-40B4-BE49-F238E27FC236}">
                <a16:creationId xmlns:a16="http://schemas.microsoft.com/office/drawing/2014/main" id="{25A1FD5D-2967-87B2-3097-6C8EB17B5B58}"/>
              </a:ext>
            </a:extLst>
          </p:cNvPr>
          <p:cNvSpPr/>
          <p:nvPr/>
        </p:nvSpPr>
        <p:spPr>
          <a:xfrm rot="18101504" flipH="1" flipV="1">
            <a:off x="45337652" y="28715638"/>
            <a:ext cx="1737881" cy="1748324"/>
          </a:xfrm>
          <a:prstGeom prst="arc">
            <a:avLst>
              <a:gd name="adj1" fmla="val 16200000"/>
              <a:gd name="adj2" fmla="val 21550369"/>
            </a:avLst>
          </a:prstGeom>
          <a:noFill/>
          <a:ln w="6350" cap="flat" cmpd="sng" algn="ctr">
            <a:solidFill>
              <a:srgbClr val="501A26"/>
            </a:solidFill>
            <a:prstDash val="dash"/>
            <a:miter lim="800000"/>
            <a:headEnd type="triangle"/>
          </a:ln>
          <a:effectLst/>
        </p:spPr>
        <p:txBody>
          <a:bodyPr rtlCol="0" anchor="ctr"/>
          <a:lstStyle/>
          <a:p>
            <a:pPr algn="ctr" eaLnBrk="1" fontAlgn="auto" hangingPunct="1">
              <a:spcBef>
                <a:spcPts val="0"/>
              </a:spcBef>
              <a:spcAft>
                <a:spcPts val="0"/>
              </a:spcAft>
              <a:defRPr/>
            </a:pPr>
            <a:endParaRPr lang="en-US" sz="1813" kern="0" dirty="0">
              <a:solidFill>
                <a:srgbClr val="FFFFFF"/>
              </a:solidFill>
              <a:latin typeface="+mj-lt"/>
            </a:endParaRPr>
          </a:p>
        </p:txBody>
      </p:sp>
      <p:pic>
        <p:nvPicPr>
          <p:cNvPr id="940" name="Picture 939" descr="A graph showing a number of lines&#10;&#10;AI-generated content may be incorrect.">
            <a:extLst>
              <a:ext uri="{FF2B5EF4-FFF2-40B4-BE49-F238E27FC236}">
                <a16:creationId xmlns:a16="http://schemas.microsoft.com/office/drawing/2014/main" id="{38955729-C30C-721D-9459-DB4798A90D87}"/>
              </a:ext>
            </a:extLst>
          </p:cNvPr>
          <p:cNvPicPr>
            <a:picLocks noChangeAspect="1"/>
          </p:cNvPicPr>
          <p:nvPr/>
        </p:nvPicPr>
        <p:blipFill>
          <a:blip r:embed="rId36" cstate="print">
            <a:extLst>
              <a:ext uri="{28A0092B-C50C-407E-A947-70E740481C1C}">
                <a14:useLocalDpi xmlns:a14="http://schemas.microsoft.com/office/drawing/2010/main"/>
              </a:ext>
            </a:extLst>
          </a:blip>
          <a:srcRect/>
          <a:stretch/>
        </p:blipFill>
        <p:spPr>
          <a:xfrm>
            <a:off x="46375339" y="27801992"/>
            <a:ext cx="2827775" cy="1618225"/>
          </a:xfrm>
          <a:prstGeom prst="rect">
            <a:avLst/>
          </a:prstGeom>
          <a:ln>
            <a:noFill/>
          </a:ln>
        </p:spPr>
      </p:pic>
      <p:sp>
        <p:nvSpPr>
          <p:cNvPr id="941" name="TextBox 940">
            <a:extLst>
              <a:ext uri="{FF2B5EF4-FFF2-40B4-BE49-F238E27FC236}">
                <a16:creationId xmlns:a16="http://schemas.microsoft.com/office/drawing/2014/main" id="{F82584CB-49C0-DE86-4913-073BBD0C3C57}"/>
              </a:ext>
            </a:extLst>
          </p:cNvPr>
          <p:cNvSpPr txBox="1"/>
          <p:nvPr/>
        </p:nvSpPr>
        <p:spPr>
          <a:xfrm>
            <a:off x="46338701" y="29454743"/>
            <a:ext cx="3029371" cy="336567"/>
          </a:xfrm>
          <a:prstGeom prst="rect">
            <a:avLst/>
          </a:prstGeom>
          <a:noFill/>
        </p:spPr>
        <p:txBody>
          <a:bodyPr wrap="square" rtlCol="0">
            <a:spAutoFit/>
          </a:bodyPr>
          <a:lstStyle/>
          <a:p>
            <a:pPr algn="ctr" eaLnBrk="1" fontAlgn="auto" hangingPunct="1">
              <a:spcBef>
                <a:spcPts val="0"/>
              </a:spcBef>
              <a:spcAft>
                <a:spcPts val="0"/>
              </a:spcAft>
              <a:defRPr/>
            </a:pPr>
            <a:r>
              <a:rPr lang="en-US" sz="1587" b="1" u="sng" kern="0" dirty="0">
                <a:solidFill>
                  <a:srgbClr val="501A26"/>
                </a:solidFill>
                <a:latin typeface="+mj-lt"/>
              </a:rPr>
              <a:t>Electrophysiological deficits?</a:t>
            </a:r>
            <a:endParaRPr lang="en-US" sz="1587" b="1" kern="0" dirty="0">
              <a:solidFill>
                <a:srgbClr val="501A26"/>
              </a:solidFill>
              <a:latin typeface="+mj-lt"/>
            </a:endParaRPr>
          </a:p>
        </p:txBody>
      </p:sp>
      <p:sp>
        <p:nvSpPr>
          <p:cNvPr id="945" name="Tijdelijke aanduiding voor tekst 54">
            <a:extLst>
              <a:ext uri="{FF2B5EF4-FFF2-40B4-BE49-F238E27FC236}">
                <a16:creationId xmlns:a16="http://schemas.microsoft.com/office/drawing/2014/main" id="{A4741686-103B-8B56-ABA2-7D3BCD862925}"/>
              </a:ext>
            </a:extLst>
          </p:cNvPr>
          <p:cNvSpPr txBox="1">
            <a:spLocks/>
          </p:cNvSpPr>
          <p:nvPr/>
        </p:nvSpPr>
        <p:spPr>
          <a:xfrm>
            <a:off x="1258506" y="39049399"/>
            <a:ext cx="19861755" cy="2040934"/>
          </a:xfrm>
          <a:prstGeom prst="rect">
            <a:avLst/>
          </a:prstGeom>
        </p:spPr>
        <p:txBody>
          <a:bodyPr vert="horz" lIns="91440" tIns="45720" rIns="91440" bIns="45720" rtlCol="0">
            <a:normAutofit/>
          </a:bodyPr>
          <a:lstStyle>
            <a:lvl1pPr marL="0" indent="0" algn="l" defTabSz="5112045" rtl="0" eaLnBrk="1" latinLnBrk="0" hangingPunct="1">
              <a:lnSpc>
                <a:spcPct val="90000"/>
              </a:lnSpc>
              <a:spcBef>
                <a:spcPts val="5591"/>
              </a:spcBef>
              <a:buFont typeface="Arial" panose="020B0604020202020204" pitchFamily="34" charset="0"/>
              <a:buNone/>
              <a:defRPr sz="6569" kern="1200">
                <a:solidFill>
                  <a:schemeClr val="bg1"/>
                </a:solidFill>
                <a:latin typeface="Minion Pro" panose="02040503050306020203" pitchFamily="18" charset="0"/>
                <a:ea typeface="+mn-ea"/>
                <a:cs typeface="+mn-cs"/>
              </a:defRPr>
            </a:lvl1pPr>
            <a:lvl2pPr marL="3834033" indent="-1278011" algn="l" defTabSz="5112045" rtl="0" eaLnBrk="1" latinLnBrk="0" hangingPunct="1">
              <a:lnSpc>
                <a:spcPct val="90000"/>
              </a:lnSpc>
              <a:spcBef>
                <a:spcPts val="2795"/>
              </a:spcBef>
              <a:buFont typeface="Arial" panose="020B0604020202020204" pitchFamily="34" charset="0"/>
              <a:buChar char="•"/>
              <a:defRPr sz="9287" kern="1200">
                <a:solidFill>
                  <a:schemeClr val="bg1"/>
                </a:solidFill>
                <a:latin typeface="Minion Pro" panose="02040503050306020203" pitchFamily="18" charset="0"/>
                <a:ea typeface="+mn-ea"/>
                <a:cs typeface="+mn-cs"/>
              </a:defRPr>
            </a:lvl2pPr>
            <a:lvl3pPr marL="600419"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3pPr>
            <a:lvl4pPr marL="900630"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4pPr>
            <a:lvl5pPr marL="1222282"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5pPr>
            <a:lvl6pPr marL="14058123"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6pPr>
            <a:lvl7pPr marL="16614145"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7pPr>
            <a:lvl8pPr marL="19170167"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8pPr>
            <a:lvl9pPr marL="21726190"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9pPr>
          </a:lstStyle>
          <a:p>
            <a:pPr fontAlgn="auto">
              <a:lnSpc>
                <a:spcPct val="120000"/>
              </a:lnSpc>
              <a:spcAft>
                <a:spcPts val="0"/>
              </a:spcAft>
            </a:pPr>
            <a:r>
              <a:rPr lang="en-US" sz="5400" dirty="0"/>
              <a:t>Advancing Parkinson’s research with human-relevant iPSC models that enhance predictability and reduce animal testing.</a:t>
            </a:r>
            <a:endParaRPr lang="nl-NL" sz="5400" dirty="0"/>
          </a:p>
        </p:txBody>
      </p:sp>
      <p:sp>
        <p:nvSpPr>
          <p:cNvPr id="948" name="Tijdelijke aanduiding voor tekst 24">
            <a:extLst>
              <a:ext uri="{FF2B5EF4-FFF2-40B4-BE49-F238E27FC236}">
                <a16:creationId xmlns:a16="http://schemas.microsoft.com/office/drawing/2014/main" id="{15812CCC-F153-C01A-01C8-69D85626D5B8}"/>
              </a:ext>
            </a:extLst>
          </p:cNvPr>
          <p:cNvSpPr txBox="1">
            <a:spLocks/>
          </p:cNvSpPr>
          <p:nvPr/>
        </p:nvSpPr>
        <p:spPr>
          <a:xfrm>
            <a:off x="43083292" y="39901510"/>
            <a:ext cx="2847647" cy="1774695"/>
          </a:xfrm>
          <a:prstGeom prst="rect">
            <a:avLst/>
          </a:prstGeom>
        </p:spPr>
        <p:txBody>
          <a:bodyPr vert="horz" lIns="91440" tIns="45720" rIns="91440" bIns="45720" rtlCol="0" anchor="b" anchorCtr="0">
            <a:noAutofit/>
          </a:bodyPr>
          <a:lstStyle>
            <a:lvl1pPr marL="0" indent="0" algn="r" defTabSz="5112045" rtl="0" eaLnBrk="1" latinLnBrk="0" hangingPunct="1">
              <a:lnSpc>
                <a:spcPct val="90000"/>
              </a:lnSpc>
              <a:spcBef>
                <a:spcPts val="5591"/>
              </a:spcBef>
              <a:buFont typeface="Arial" panose="020B0604020202020204" pitchFamily="34" charset="0"/>
              <a:buNone/>
              <a:defRPr sz="2508" kern="1200">
                <a:solidFill>
                  <a:schemeClr val="bg1"/>
                </a:solidFill>
                <a:latin typeface="+mn-lt"/>
                <a:ea typeface="+mn-ea"/>
                <a:cs typeface="Arial" panose="020B0604020202020204" pitchFamily="34" charset="0"/>
              </a:defRPr>
            </a:lvl1pPr>
            <a:lvl2pPr marL="3834033" indent="-1278011" algn="l" defTabSz="5112045" rtl="0" eaLnBrk="1" latinLnBrk="0" hangingPunct="1">
              <a:lnSpc>
                <a:spcPct val="90000"/>
              </a:lnSpc>
              <a:spcBef>
                <a:spcPts val="2795"/>
              </a:spcBef>
              <a:buFont typeface="Arial" panose="020B0604020202020204" pitchFamily="34" charset="0"/>
              <a:buChar char="•"/>
              <a:defRPr sz="9287" kern="1200">
                <a:solidFill>
                  <a:schemeClr val="bg1"/>
                </a:solidFill>
                <a:latin typeface="Minion Pro" panose="02040503050306020203" pitchFamily="18" charset="0"/>
                <a:ea typeface="+mn-ea"/>
                <a:cs typeface="+mn-cs"/>
              </a:defRPr>
            </a:lvl2pPr>
            <a:lvl3pPr marL="600419"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3pPr>
            <a:lvl4pPr marL="900630"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4pPr>
            <a:lvl5pPr marL="1222282"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5pPr>
            <a:lvl6pPr marL="14058123"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6pPr>
            <a:lvl7pPr marL="16614145"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7pPr>
            <a:lvl8pPr marL="19170167"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8pPr>
            <a:lvl9pPr marL="21726190"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9pPr>
          </a:lstStyle>
          <a:p>
            <a:pPr fontAlgn="auto">
              <a:lnSpc>
                <a:spcPct val="100000"/>
              </a:lnSpc>
              <a:spcAft>
                <a:spcPts val="0"/>
              </a:spcAft>
            </a:pPr>
            <a:r>
              <a:rPr lang="nl-NL" sz="2800" dirty="0"/>
              <a:t>Contact </a:t>
            </a:r>
            <a:r>
              <a:rPr lang="nl-NL" sz="2800" dirty="0" err="1"/>
              <a:t>us</a:t>
            </a:r>
            <a:r>
              <a:rPr lang="nl-NL" sz="2800" dirty="0"/>
              <a:t> at </a:t>
            </a:r>
            <a:r>
              <a:rPr lang="en-US" sz="2800" dirty="0"/>
              <a:t>support@ncardia.com or scan the QR code to download the poster</a:t>
            </a:r>
            <a:endParaRPr lang="nl-NL" sz="2800" dirty="0"/>
          </a:p>
        </p:txBody>
      </p:sp>
      <p:graphicFrame>
        <p:nvGraphicFramePr>
          <p:cNvPr id="949" name="Object 948">
            <a:extLst>
              <a:ext uri="{FF2B5EF4-FFF2-40B4-BE49-F238E27FC236}">
                <a16:creationId xmlns:a16="http://schemas.microsoft.com/office/drawing/2014/main" id="{1A17B717-5B1C-1C69-F7B5-3AE21E2147B1}"/>
              </a:ext>
            </a:extLst>
          </p:cNvPr>
          <p:cNvGraphicFramePr>
            <a:graphicFrameLocks noChangeAspect="1"/>
          </p:cNvGraphicFramePr>
          <p:nvPr>
            <p:extLst>
              <p:ext uri="{D42A27DB-BD31-4B8C-83A1-F6EECF244321}">
                <p14:modId xmlns:p14="http://schemas.microsoft.com/office/powerpoint/2010/main" val="4089779804"/>
              </p:ext>
            </p:extLst>
          </p:nvPr>
        </p:nvGraphicFramePr>
        <p:xfrm>
          <a:off x="26028591" y="26703494"/>
          <a:ext cx="10443973" cy="4955754"/>
        </p:xfrm>
        <a:graphic>
          <a:graphicData uri="http://schemas.openxmlformats.org/presentationml/2006/ole">
            <mc:AlternateContent xmlns:mc="http://schemas.openxmlformats.org/markup-compatibility/2006">
              <mc:Choice xmlns:v="urn:schemas-microsoft-com:vml" Requires="v">
                <p:oleObj name="Prism 9" r:id="rId47" imgW="5168308" imgH="2453009" progId="Prism9.Document">
                  <p:embed/>
                </p:oleObj>
              </mc:Choice>
              <mc:Fallback>
                <p:oleObj name="Prism 9" r:id="rId47" imgW="5168308" imgH="2453009" progId="Prism9.Document">
                  <p:embed/>
                  <p:pic>
                    <p:nvPicPr>
                      <p:cNvPr id="949" name="Object 948">
                        <a:extLst>
                          <a:ext uri="{FF2B5EF4-FFF2-40B4-BE49-F238E27FC236}">
                            <a16:creationId xmlns:a16="http://schemas.microsoft.com/office/drawing/2014/main" id="{1A17B717-5B1C-1C69-F7B5-3AE21E2147B1}"/>
                          </a:ext>
                        </a:extLst>
                      </p:cNvPr>
                      <p:cNvPicPr/>
                      <p:nvPr/>
                    </p:nvPicPr>
                    <p:blipFill>
                      <a:blip r:embed="rId48"/>
                      <a:stretch>
                        <a:fillRect/>
                      </a:stretch>
                    </p:blipFill>
                    <p:spPr>
                      <a:xfrm>
                        <a:off x="26028591" y="26703494"/>
                        <a:ext cx="10443973" cy="4955754"/>
                      </a:xfrm>
                      <a:prstGeom prst="rect">
                        <a:avLst/>
                      </a:prstGeom>
                    </p:spPr>
                  </p:pic>
                </p:oleObj>
              </mc:Fallback>
            </mc:AlternateContent>
          </a:graphicData>
        </a:graphic>
      </p:graphicFrame>
      <p:grpSp>
        <p:nvGrpSpPr>
          <p:cNvPr id="25" name="Group 24">
            <a:extLst>
              <a:ext uri="{FF2B5EF4-FFF2-40B4-BE49-F238E27FC236}">
                <a16:creationId xmlns:a16="http://schemas.microsoft.com/office/drawing/2014/main" id="{E72752B2-D8A8-AD1F-CE24-EA9AE89E4435}"/>
              </a:ext>
            </a:extLst>
          </p:cNvPr>
          <p:cNvGrpSpPr/>
          <p:nvPr/>
        </p:nvGrpSpPr>
        <p:grpSpPr>
          <a:xfrm>
            <a:off x="14371034" y="22432395"/>
            <a:ext cx="10285151" cy="3431920"/>
            <a:chOff x="14843804" y="22292937"/>
            <a:chExt cx="10285151" cy="3431920"/>
          </a:xfrm>
        </p:grpSpPr>
        <p:graphicFrame>
          <p:nvGraphicFramePr>
            <p:cNvPr id="951" name="Object 950">
              <a:extLst>
                <a:ext uri="{FF2B5EF4-FFF2-40B4-BE49-F238E27FC236}">
                  <a16:creationId xmlns:a16="http://schemas.microsoft.com/office/drawing/2014/main" id="{434392A0-BC35-0738-55DD-B3E4F8183111}"/>
                </a:ext>
              </a:extLst>
            </p:cNvPr>
            <p:cNvGraphicFramePr>
              <a:graphicFrameLocks noChangeAspect="1"/>
            </p:cNvGraphicFramePr>
            <p:nvPr>
              <p:extLst>
                <p:ext uri="{D42A27DB-BD31-4B8C-83A1-F6EECF244321}">
                  <p14:modId xmlns:p14="http://schemas.microsoft.com/office/powerpoint/2010/main" val="694689060"/>
                </p:ext>
              </p:extLst>
            </p:nvPr>
          </p:nvGraphicFramePr>
          <p:xfrm>
            <a:off x="19744188" y="22315969"/>
            <a:ext cx="5384767" cy="3111682"/>
          </p:xfrm>
          <a:graphic>
            <a:graphicData uri="http://schemas.openxmlformats.org/presentationml/2006/ole">
              <mc:AlternateContent xmlns:mc="http://schemas.openxmlformats.org/markup-compatibility/2006">
                <mc:Choice xmlns:v="urn:schemas-microsoft-com:vml" Requires="v">
                  <p:oleObj name="Prism 9" r:id="rId49" imgW="4719939" imgH="2727447" progId="Prism9.Document">
                    <p:embed/>
                  </p:oleObj>
                </mc:Choice>
                <mc:Fallback>
                  <p:oleObj name="Prism 9" r:id="rId49" imgW="4719939" imgH="2727447" progId="Prism9.Document">
                    <p:embed/>
                    <p:pic>
                      <p:nvPicPr>
                        <p:cNvPr id="951" name="Object 950">
                          <a:extLst>
                            <a:ext uri="{FF2B5EF4-FFF2-40B4-BE49-F238E27FC236}">
                              <a16:creationId xmlns:a16="http://schemas.microsoft.com/office/drawing/2014/main" id="{434392A0-BC35-0738-55DD-B3E4F8183111}"/>
                            </a:ext>
                          </a:extLst>
                        </p:cNvPr>
                        <p:cNvPicPr/>
                        <p:nvPr/>
                      </p:nvPicPr>
                      <p:blipFill>
                        <a:blip r:embed="rId50"/>
                        <a:stretch>
                          <a:fillRect/>
                        </a:stretch>
                      </p:blipFill>
                      <p:spPr>
                        <a:xfrm>
                          <a:off x="19744188" y="22315969"/>
                          <a:ext cx="5384767" cy="3111682"/>
                        </a:xfrm>
                        <a:prstGeom prst="rect">
                          <a:avLst/>
                        </a:prstGeom>
                      </p:spPr>
                    </p:pic>
                  </p:oleObj>
                </mc:Fallback>
              </mc:AlternateContent>
            </a:graphicData>
          </a:graphic>
        </p:graphicFrame>
        <p:graphicFrame>
          <p:nvGraphicFramePr>
            <p:cNvPr id="953" name="Object 952">
              <a:extLst>
                <a:ext uri="{FF2B5EF4-FFF2-40B4-BE49-F238E27FC236}">
                  <a16:creationId xmlns:a16="http://schemas.microsoft.com/office/drawing/2014/main" id="{DD9D09F6-CE8E-5DB0-ECE4-1CA66D847D1B}"/>
                </a:ext>
              </a:extLst>
            </p:cNvPr>
            <p:cNvGraphicFramePr>
              <a:graphicFrameLocks noChangeAspect="1"/>
            </p:cNvGraphicFramePr>
            <p:nvPr>
              <p:extLst>
                <p:ext uri="{D42A27DB-BD31-4B8C-83A1-F6EECF244321}">
                  <p14:modId xmlns:p14="http://schemas.microsoft.com/office/powerpoint/2010/main" val="733421564"/>
                </p:ext>
              </p:extLst>
            </p:nvPr>
          </p:nvGraphicFramePr>
          <p:xfrm>
            <a:off x="14843804" y="22292937"/>
            <a:ext cx="4773172" cy="3431920"/>
          </p:xfrm>
          <a:graphic>
            <a:graphicData uri="http://schemas.openxmlformats.org/presentationml/2006/ole">
              <mc:AlternateContent xmlns:mc="http://schemas.openxmlformats.org/markup-compatibility/2006">
                <mc:Choice xmlns:v="urn:schemas-microsoft-com:vml" Requires="v">
                  <p:oleObj name="Prism 9" r:id="rId51" imgW="4134718" imgH="2973072" progId="Prism9.Document">
                    <p:embed/>
                  </p:oleObj>
                </mc:Choice>
                <mc:Fallback>
                  <p:oleObj name="Prism 9" r:id="rId51" imgW="4134718" imgH="2973072" progId="Prism9.Document">
                    <p:embed/>
                    <p:pic>
                      <p:nvPicPr>
                        <p:cNvPr id="953" name="Object 952">
                          <a:extLst>
                            <a:ext uri="{FF2B5EF4-FFF2-40B4-BE49-F238E27FC236}">
                              <a16:creationId xmlns:a16="http://schemas.microsoft.com/office/drawing/2014/main" id="{DD9D09F6-CE8E-5DB0-ECE4-1CA66D847D1B}"/>
                            </a:ext>
                          </a:extLst>
                        </p:cNvPr>
                        <p:cNvPicPr/>
                        <p:nvPr/>
                      </p:nvPicPr>
                      <p:blipFill>
                        <a:blip r:embed="rId52"/>
                        <a:stretch>
                          <a:fillRect/>
                        </a:stretch>
                      </p:blipFill>
                      <p:spPr>
                        <a:xfrm>
                          <a:off x="14843804" y="22292937"/>
                          <a:ext cx="4773172" cy="3431920"/>
                        </a:xfrm>
                        <a:prstGeom prst="rect">
                          <a:avLst/>
                        </a:prstGeom>
                      </p:spPr>
                    </p:pic>
                  </p:oleObj>
                </mc:Fallback>
              </mc:AlternateContent>
            </a:graphicData>
          </a:graphic>
        </p:graphicFrame>
      </p:grpSp>
      <p:grpSp>
        <p:nvGrpSpPr>
          <p:cNvPr id="19" name="Group 18">
            <a:extLst>
              <a:ext uri="{FF2B5EF4-FFF2-40B4-BE49-F238E27FC236}">
                <a16:creationId xmlns:a16="http://schemas.microsoft.com/office/drawing/2014/main" id="{D2BF840E-5067-A5BA-A81A-F0F779EB0139}"/>
              </a:ext>
            </a:extLst>
          </p:cNvPr>
          <p:cNvGrpSpPr/>
          <p:nvPr/>
        </p:nvGrpSpPr>
        <p:grpSpPr>
          <a:xfrm>
            <a:off x="14831314" y="25967373"/>
            <a:ext cx="9622547" cy="3541966"/>
            <a:chOff x="15000699" y="25913618"/>
            <a:chExt cx="9622547" cy="3541966"/>
          </a:xfrm>
        </p:grpSpPr>
        <p:pic>
          <p:nvPicPr>
            <p:cNvPr id="384" name="Picture 383" descr="A red and blue dots on a black background&#10;&#10;AI-generated content may be incorrect.">
              <a:extLst>
                <a:ext uri="{FF2B5EF4-FFF2-40B4-BE49-F238E27FC236}">
                  <a16:creationId xmlns:a16="http://schemas.microsoft.com/office/drawing/2014/main" id="{5749DAE6-2EAE-0E3A-7C80-A03ED7A668A4}"/>
                </a:ext>
              </a:extLst>
            </p:cNvPr>
            <p:cNvPicPr>
              <a:picLocks noChangeAspect="1"/>
            </p:cNvPicPr>
            <p:nvPr/>
          </p:nvPicPr>
          <p:blipFill>
            <a:blip r:embed="rId53" cstate="print">
              <a:extLst>
                <a:ext uri="{BEBA8EAE-BF5A-486C-A8C5-ECC9F3942E4B}">
                  <a14:imgProps xmlns:a14="http://schemas.microsoft.com/office/drawing/2010/main">
                    <a14:imgLayer r:embed="rId5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8588387" y="25956545"/>
              <a:ext cx="2971745" cy="2955050"/>
            </a:xfrm>
            <a:prstGeom prst="rect">
              <a:avLst/>
            </a:prstGeom>
          </p:spPr>
        </p:pic>
        <p:pic>
          <p:nvPicPr>
            <p:cNvPr id="385" name="Picture 384" descr="A blue and black background&#10;&#10;AI-generated content may be incorrect.">
              <a:extLst>
                <a:ext uri="{FF2B5EF4-FFF2-40B4-BE49-F238E27FC236}">
                  <a16:creationId xmlns:a16="http://schemas.microsoft.com/office/drawing/2014/main" id="{8BCE6674-B331-EA7E-C8C9-77786A655345}"/>
                </a:ext>
              </a:extLst>
            </p:cNvPr>
            <p:cNvPicPr>
              <a:picLocks noChangeAspect="1"/>
            </p:cNvPicPr>
            <p:nvPr/>
          </p:nvPicPr>
          <p:blipFill>
            <a:blip r:embed="rId55" cstate="print">
              <a:extLst>
                <a:ext uri="{BEBA8EAE-BF5A-486C-A8C5-ECC9F3942E4B}">
                  <a14:imgProps xmlns:a14="http://schemas.microsoft.com/office/drawing/2010/main">
                    <a14:imgLayer r:embed="rId5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5575834" y="25956545"/>
              <a:ext cx="2922584" cy="2949846"/>
            </a:xfrm>
            <a:prstGeom prst="rect">
              <a:avLst/>
            </a:prstGeom>
          </p:spPr>
        </p:pic>
        <p:sp>
          <p:nvSpPr>
            <p:cNvPr id="386" name="TextBox 385">
              <a:extLst>
                <a:ext uri="{FF2B5EF4-FFF2-40B4-BE49-F238E27FC236}">
                  <a16:creationId xmlns:a16="http://schemas.microsoft.com/office/drawing/2014/main" id="{F11E70C0-0DC2-6F24-7C58-8BF73E938C77}"/>
                </a:ext>
              </a:extLst>
            </p:cNvPr>
            <p:cNvSpPr txBox="1"/>
            <p:nvPr/>
          </p:nvSpPr>
          <p:spPr>
            <a:xfrm>
              <a:off x="16037850" y="25913618"/>
              <a:ext cx="1956734" cy="461665"/>
            </a:xfrm>
            <a:prstGeom prst="rect">
              <a:avLst/>
            </a:prstGeom>
            <a:noFill/>
          </p:spPr>
          <p:txBody>
            <a:bodyPr wrap="square" rtlCol="0">
              <a:spAutoFit/>
            </a:bodyPr>
            <a:lstStyle/>
            <a:p>
              <a:pPr algn="ctr"/>
              <a:r>
                <a:rPr lang="en-US" sz="2400" b="1" i="0" dirty="0">
                  <a:solidFill>
                    <a:schemeClr val="bg1"/>
                  </a:solidFill>
                  <a:latin typeface="Tenorite" panose="00000500000000000000" pitchFamily="2" charset="0"/>
                </a:rPr>
                <a:t>Vehicle</a:t>
              </a:r>
            </a:p>
          </p:txBody>
        </p:sp>
        <p:sp>
          <p:nvSpPr>
            <p:cNvPr id="448" name="TextBox 447">
              <a:extLst>
                <a:ext uri="{FF2B5EF4-FFF2-40B4-BE49-F238E27FC236}">
                  <a16:creationId xmlns:a16="http://schemas.microsoft.com/office/drawing/2014/main" id="{192FE05D-AAFA-DBCE-F5E4-5D8DD8F8D148}"/>
                </a:ext>
              </a:extLst>
            </p:cNvPr>
            <p:cNvSpPr txBox="1"/>
            <p:nvPr/>
          </p:nvSpPr>
          <p:spPr>
            <a:xfrm rot="16200000">
              <a:off x="13568314" y="27561533"/>
              <a:ext cx="3326436" cy="461665"/>
            </a:xfrm>
            <a:prstGeom prst="rect">
              <a:avLst/>
            </a:prstGeom>
            <a:noFill/>
          </p:spPr>
          <p:txBody>
            <a:bodyPr wrap="square">
              <a:spAutoFit/>
            </a:bodyPr>
            <a:lstStyle/>
            <a:p>
              <a:pPr algn="r"/>
              <a:r>
                <a:rPr lang="en-US" sz="2400" noProof="0" dirty="0">
                  <a:solidFill>
                    <a:srgbClr val="FF0000"/>
                  </a:solidFill>
                  <a:latin typeface="Tenorite" panose="00000500000000000000" pitchFamily="2" charset="0"/>
                </a:rPr>
                <a:t> phospho-</a:t>
              </a:r>
              <a:r>
                <a:rPr lang="en-US" sz="2400" noProof="0" dirty="0">
                  <a:solidFill>
                    <a:srgbClr val="FF0000"/>
                  </a:solidFill>
                  <a:latin typeface="Tenorite" panose="00000500000000000000" pitchFamily="2" charset="0"/>
                  <a:cs typeface="Times New Roman" panose="02020603050405020304" pitchFamily="18" charset="0"/>
                </a:rPr>
                <a:t>αSyn</a:t>
              </a:r>
              <a:r>
                <a:rPr lang="en-US" sz="2400" noProof="0" dirty="0">
                  <a:latin typeface="Tenorite" panose="00000500000000000000" pitchFamily="2" charset="0"/>
                </a:rPr>
                <a:t>/</a:t>
              </a:r>
              <a:r>
                <a:rPr lang="en-US" sz="2400" noProof="0" dirty="0">
                  <a:solidFill>
                    <a:srgbClr val="0070C0"/>
                  </a:solidFill>
                  <a:latin typeface="Tenorite" panose="00000500000000000000" pitchFamily="2" charset="0"/>
                </a:rPr>
                <a:t>DAPI</a:t>
              </a:r>
            </a:p>
          </p:txBody>
        </p:sp>
        <p:sp>
          <p:nvSpPr>
            <p:cNvPr id="397" name="TextBox 396">
              <a:extLst>
                <a:ext uri="{FF2B5EF4-FFF2-40B4-BE49-F238E27FC236}">
                  <a16:creationId xmlns:a16="http://schemas.microsoft.com/office/drawing/2014/main" id="{9855B407-A094-E5A1-5652-1C51D325CB24}"/>
                </a:ext>
              </a:extLst>
            </p:cNvPr>
            <p:cNvSpPr txBox="1"/>
            <p:nvPr/>
          </p:nvSpPr>
          <p:spPr>
            <a:xfrm>
              <a:off x="18902713" y="25935266"/>
              <a:ext cx="2393688" cy="461665"/>
            </a:xfrm>
            <a:prstGeom prst="rect">
              <a:avLst/>
            </a:prstGeom>
            <a:noFill/>
          </p:spPr>
          <p:txBody>
            <a:bodyPr wrap="square" rtlCol="0">
              <a:spAutoFit/>
            </a:bodyPr>
            <a:lstStyle/>
            <a:p>
              <a:pPr algn="ctr"/>
              <a:r>
                <a:rPr lang="en-US" sz="2400" b="1" i="0" dirty="0">
                  <a:solidFill>
                    <a:schemeClr val="bg1"/>
                  </a:solidFill>
                  <a:latin typeface="Tenorite" panose="00000500000000000000" pitchFamily="2" charset="0"/>
                </a:rPr>
                <a:t>PFFs  alone</a:t>
              </a:r>
            </a:p>
          </p:txBody>
        </p:sp>
        <p:pic>
          <p:nvPicPr>
            <p:cNvPr id="255" name="Picture 254" descr="A blue and red dots&#10;&#10;AI-generated content may be incorrect.">
              <a:extLst>
                <a:ext uri="{FF2B5EF4-FFF2-40B4-BE49-F238E27FC236}">
                  <a16:creationId xmlns:a16="http://schemas.microsoft.com/office/drawing/2014/main" id="{7409A2C2-A026-2F88-1AE6-42C4AAB2DAC9}"/>
                </a:ext>
              </a:extLst>
            </p:cNvPr>
            <p:cNvPicPr>
              <a:picLocks noChangeAspect="1"/>
            </p:cNvPicPr>
            <p:nvPr/>
          </p:nvPicPr>
          <p:blipFill>
            <a:blip r:embed="rId57" cstate="print">
              <a:extLst>
                <a:ext uri="{BEBA8EAE-BF5A-486C-A8C5-ECC9F3942E4B}">
                  <a14:imgProps xmlns:a14="http://schemas.microsoft.com/office/drawing/2010/main">
                    <a14:imgLayer r:embed="rId58">
                      <a14:imgEffect>
                        <a14:brightnessContrast bright="20000" contrast="-20000"/>
                      </a14:imgEffect>
                    </a14:imgLayer>
                  </a14:imgProps>
                </a:ext>
                <a:ext uri="{28A0092B-C50C-407E-A947-70E740481C1C}">
                  <a14:useLocalDpi xmlns:a14="http://schemas.microsoft.com/office/drawing/2010/main"/>
                </a:ext>
              </a:extLst>
            </a:blip>
            <a:srcRect b="-3"/>
            <a:stretch/>
          </p:blipFill>
          <p:spPr>
            <a:xfrm rot="10800000">
              <a:off x="21656001" y="25956544"/>
              <a:ext cx="2967245" cy="3001297"/>
            </a:xfrm>
            <a:prstGeom prst="rect">
              <a:avLst/>
            </a:prstGeom>
          </p:spPr>
        </p:pic>
        <p:sp>
          <p:nvSpPr>
            <p:cNvPr id="452" name="TextBox 451">
              <a:extLst>
                <a:ext uri="{FF2B5EF4-FFF2-40B4-BE49-F238E27FC236}">
                  <a16:creationId xmlns:a16="http://schemas.microsoft.com/office/drawing/2014/main" id="{FEDB3707-9E89-F256-48F6-530BE1FE613D}"/>
                </a:ext>
              </a:extLst>
            </p:cNvPr>
            <p:cNvSpPr txBox="1"/>
            <p:nvPr/>
          </p:nvSpPr>
          <p:spPr>
            <a:xfrm>
              <a:off x="21919122" y="25958607"/>
              <a:ext cx="2541857" cy="461665"/>
            </a:xfrm>
            <a:prstGeom prst="rect">
              <a:avLst/>
            </a:prstGeom>
            <a:noFill/>
          </p:spPr>
          <p:txBody>
            <a:bodyPr wrap="square" rtlCol="0">
              <a:spAutoFit/>
            </a:bodyPr>
            <a:lstStyle/>
            <a:p>
              <a:pPr algn="ctr"/>
              <a:r>
                <a:rPr lang="en-US" sz="2400" b="1" i="0" dirty="0">
                  <a:solidFill>
                    <a:schemeClr val="bg1"/>
                  </a:solidFill>
                  <a:latin typeface="Tenorite" panose="00000500000000000000" pitchFamily="2" charset="0"/>
                </a:rPr>
                <a:t>5 µM Rapamycin</a:t>
              </a:r>
            </a:p>
          </p:txBody>
        </p:sp>
      </p:grpSp>
      <p:sp>
        <p:nvSpPr>
          <p:cNvPr id="28" name="TextBox 27">
            <a:extLst>
              <a:ext uri="{FF2B5EF4-FFF2-40B4-BE49-F238E27FC236}">
                <a16:creationId xmlns:a16="http://schemas.microsoft.com/office/drawing/2014/main" id="{37A75157-3107-579F-3A45-68A2C190C906}"/>
              </a:ext>
            </a:extLst>
          </p:cNvPr>
          <p:cNvSpPr txBox="1"/>
          <p:nvPr/>
        </p:nvSpPr>
        <p:spPr>
          <a:xfrm>
            <a:off x="25222405" y="15580800"/>
            <a:ext cx="892226" cy="510909"/>
          </a:xfrm>
          <a:prstGeom prst="rect">
            <a:avLst/>
          </a:prstGeom>
          <a:noFill/>
        </p:spPr>
        <p:txBody>
          <a:bodyPr wrap="square" rtlCol="0">
            <a:spAutoFit/>
          </a:bodyPr>
          <a:lstStyle/>
          <a:p>
            <a:pPr algn="ctr"/>
            <a:r>
              <a:rPr lang="en-US" sz="2720" b="1" dirty="0">
                <a:solidFill>
                  <a:srgbClr val="501A26"/>
                </a:solidFill>
                <a:latin typeface="+mn-lt"/>
              </a:rPr>
              <a:t>B</a:t>
            </a:r>
          </a:p>
        </p:txBody>
      </p:sp>
      <p:sp>
        <p:nvSpPr>
          <p:cNvPr id="7" name="TextBox 6">
            <a:extLst>
              <a:ext uri="{FF2B5EF4-FFF2-40B4-BE49-F238E27FC236}">
                <a16:creationId xmlns:a16="http://schemas.microsoft.com/office/drawing/2014/main" id="{D001B92B-EA32-FA20-BBF3-94AC962488BD}"/>
              </a:ext>
            </a:extLst>
          </p:cNvPr>
          <p:cNvSpPr txBox="1"/>
          <p:nvPr/>
        </p:nvSpPr>
        <p:spPr>
          <a:xfrm rot="16200000">
            <a:off x="12791203" y="12651071"/>
            <a:ext cx="2873335" cy="523220"/>
          </a:xfrm>
          <a:prstGeom prst="rect">
            <a:avLst/>
          </a:prstGeom>
          <a:noFill/>
        </p:spPr>
        <p:txBody>
          <a:bodyPr wrap="square">
            <a:spAutoFit/>
          </a:bodyPr>
          <a:lstStyle/>
          <a:p>
            <a:r>
              <a:rPr lang="en-US" sz="2800" b="1" dirty="0">
                <a:solidFill>
                  <a:srgbClr val="501A26"/>
                </a:solidFill>
                <a:latin typeface="+mn-lt"/>
              </a:rPr>
              <a:t>GBA Mutant </a:t>
            </a:r>
            <a:endParaRPr lang="en-NL" sz="2800" dirty="0"/>
          </a:p>
        </p:txBody>
      </p:sp>
      <p:sp>
        <p:nvSpPr>
          <p:cNvPr id="22" name="TextBox 21">
            <a:extLst>
              <a:ext uri="{FF2B5EF4-FFF2-40B4-BE49-F238E27FC236}">
                <a16:creationId xmlns:a16="http://schemas.microsoft.com/office/drawing/2014/main" id="{B3C8A902-232C-848C-55CA-666FF6468A5B}"/>
              </a:ext>
            </a:extLst>
          </p:cNvPr>
          <p:cNvSpPr txBox="1"/>
          <p:nvPr/>
        </p:nvSpPr>
        <p:spPr>
          <a:xfrm rot="16200000">
            <a:off x="12791204" y="9622267"/>
            <a:ext cx="2873335" cy="523220"/>
          </a:xfrm>
          <a:prstGeom prst="rect">
            <a:avLst/>
          </a:prstGeom>
          <a:noFill/>
        </p:spPr>
        <p:txBody>
          <a:bodyPr wrap="square">
            <a:spAutoFit/>
          </a:bodyPr>
          <a:lstStyle/>
          <a:p>
            <a:pPr algn="ctr"/>
            <a:r>
              <a:rPr lang="en-US" sz="2800" b="1" dirty="0">
                <a:solidFill>
                  <a:srgbClr val="501A26"/>
                </a:solidFill>
                <a:latin typeface="+mn-lt"/>
              </a:rPr>
              <a:t>WT</a:t>
            </a:r>
            <a:endParaRPr lang="en-NL" sz="2800" dirty="0"/>
          </a:p>
        </p:txBody>
      </p:sp>
    </p:spTree>
    <p:extLst>
      <p:ext uri="{BB962C8B-B14F-4D97-AF65-F5344CB8AC3E}">
        <p14:creationId xmlns:p14="http://schemas.microsoft.com/office/powerpoint/2010/main" val="98362688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Aangepast ontwerp">
  <a:themeElements>
    <a:clrScheme name="Ncardia">
      <a:dk1>
        <a:srgbClr val="4C1F2A"/>
      </a:dk1>
      <a:lt1>
        <a:sysClr val="window" lastClr="FFFFFF"/>
      </a:lt1>
      <a:dk2>
        <a:srgbClr val="978085"/>
      </a:dk2>
      <a:lt2>
        <a:srgbClr val="FCF6F4"/>
      </a:lt2>
      <a:accent1>
        <a:srgbClr val="F03C27"/>
      </a:accent1>
      <a:accent2>
        <a:srgbClr val="AF1E2D"/>
      </a:accent2>
      <a:accent3>
        <a:srgbClr val="4C1F2A"/>
      </a:accent3>
      <a:accent4>
        <a:srgbClr val="3B355E"/>
      </a:accent4>
      <a:accent5>
        <a:srgbClr val="75718E"/>
      </a:accent5>
      <a:accent6>
        <a:srgbClr val="FBD6D1"/>
      </a:accent6>
      <a:hlink>
        <a:srgbClr val="AF1E2D"/>
      </a:hlink>
      <a:folHlink>
        <a:srgbClr val="AF1E2D"/>
      </a:folHlink>
    </a:clrScheme>
    <a:fontScheme name="NCAR GT America">
      <a:majorFont>
        <a:latin typeface="GT America"/>
        <a:ea typeface=""/>
        <a:cs typeface=""/>
      </a:majorFont>
      <a:minorFont>
        <a:latin typeface="GT Amer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18F32A452E014BBB3BA72DBF5D1F18" ma:contentTypeVersion="17" ma:contentTypeDescription="Create a new document." ma:contentTypeScope="" ma:versionID="fcf986cf0c688c819154c6be07026cd4">
  <xsd:schema xmlns:xsd="http://www.w3.org/2001/XMLSchema" xmlns:xs="http://www.w3.org/2001/XMLSchema" xmlns:p="http://schemas.microsoft.com/office/2006/metadata/properties" xmlns:ns2="67def530-67ff-4b4e-a0de-90184d86e411" xmlns:ns3="a785ad58-1d57-4f8a-aa71-77170459bd0d" xmlns:ns4="c1fb0b1a-95af-4a03-b72b-f3af10a7e993" targetNamespace="http://schemas.microsoft.com/office/2006/metadata/properties" ma:root="true" ma:fieldsID="aadd107ee2955509af175db1397af988" ns2:_="" ns3:_="" ns4:_="">
    <xsd:import namespace="67def530-67ff-4b4e-a0de-90184d86e411"/>
    <xsd:import namespace="a785ad58-1d57-4f8a-aa71-77170459bd0d"/>
    <xsd:import namespace="c1fb0b1a-95af-4a03-b72b-f3af10a7e993"/>
    <xsd:element name="properties">
      <xsd:complexType>
        <xsd:sequence>
          <xsd:element name="documentManagement">
            <xsd:complexType>
              <xsd:all>
                <xsd:element ref="ns2:MediaServiceMetadata" minOccurs="0"/>
                <xsd:element ref="ns2:MediaServiceFastMetadata" minOccurs="0"/>
                <xsd:element ref="ns3:SharedWithUsers" minOccurs="0"/>
                <xsd:element ref="ns2:MediaServiceDateTaken"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2:MediaServiceLocation" minOccurs="0"/>
                <xsd:element ref="ns4:SharedWithDetails"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ef530-67ff-4b4e-a0de-90184d86e4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c7fe879-cec5-4a39-b554-507c30c33ea7"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85ad58-1d57-4f8a-aa71-77170459bd0d" elementFormDefault="qualified">
    <xsd:import namespace="http://schemas.microsoft.com/office/2006/documentManagement/types"/>
    <xsd:import namespace="http://schemas.microsoft.com/office/infopath/2007/PartnerControls"/>
    <xsd:element name="SharedWithUsers" ma:index="10" nillable="true" ma:displayName="Shared With" ma:internalName="_x0024_Resources_x003a_core_x002c_SharedWithFieldDisplayName_x003b_"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fb0b1a-95af-4a03-b72b-f3af10a7e99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975ab36-9d63-4253-959c-955022eb3c72}" ma:internalName="TaxCatchAll" ma:showField="CatchAllData" ma:web="c1fb0b1a-95af-4a03-b72b-f3af10a7e993">
      <xsd:complexType>
        <xsd:complexContent>
          <xsd:extension base="dms:MultiChoiceLookup">
            <xsd:sequence>
              <xsd:element name="Value" type="dms:Lookup" maxOccurs="unbounded" minOccurs="0" nillable="true"/>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def530-67ff-4b4e-a0de-90184d86e411">
      <Terms xmlns="http://schemas.microsoft.com/office/infopath/2007/PartnerControls"/>
    </lcf76f155ced4ddcb4097134ff3c332f>
    <TaxCatchAll xmlns="c1fb0b1a-95af-4a03-b72b-f3af10a7e993" xsi:nil="true"/>
    <_Flow_SignoffStatus xmlns="67def530-67ff-4b4e-a0de-90184d86e411" xsi:nil="true"/>
  </documentManagement>
</p:properties>
</file>

<file path=customXml/itemProps1.xml><?xml version="1.0" encoding="utf-8"?>
<ds:datastoreItem xmlns:ds="http://schemas.openxmlformats.org/officeDocument/2006/customXml" ds:itemID="{997DD9A2-E8AF-4843-BD46-40B6A9731D27}"/>
</file>

<file path=customXml/itemProps2.xml><?xml version="1.0" encoding="utf-8"?>
<ds:datastoreItem xmlns:ds="http://schemas.openxmlformats.org/officeDocument/2006/customXml" ds:itemID="{542C9DCF-87C2-4406-8E05-CB5405B6186E}"/>
</file>

<file path=customXml/itemProps3.xml><?xml version="1.0" encoding="utf-8"?>
<ds:datastoreItem xmlns:ds="http://schemas.openxmlformats.org/officeDocument/2006/customXml" ds:itemID="{9F90955A-A284-4EB1-96E0-F29A9C73C8FA}"/>
</file>

<file path=docProps/app.xml><?xml version="1.0" encoding="utf-8"?>
<Properties xmlns="http://schemas.openxmlformats.org/officeDocument/2006/extended-properties" xmlns:vt="http://schemas.openxmlformats.org/officeDocument/2006/docPropsVTypes">
  <Template>pluriomics.thmx</Template>
  <TotalTime>11029</TotalTime>
  <Words>1111</Words>
  <Application>Microsoft Office PowerPoint</Application>
  <PresentationFormat>Custom</PresentationFormat>
  <Paragraphs>117</Paragraphs>
  <Slides>1</Slides>
  <Notes>1</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vt:i4>
      </vt:variant>
    </vt:vector>
  </HeadingPairs>
  <TitlesOfParts>
    <vt:vector size="12" baseType="lpstr">
      <vt:lpstr>Times</vt:lpstr>
      <vt:lpstr>Tenorite</vt:lpstr>
      <vt:lpstr>Calibri</vt:lpstr>
      <vt:lpstr>GT America</vt:lpstr>
      <vt:lpstr>Minion Pro</vt:lpstr>
      <vt:lpstr>Calibri Light</vt:lpstr>
      <vt:lpstr>Arial</vt:lpstr>
      <vt:lpstr>Times New Roman</vt:lpstr>
      <vt:lpstr>Aangepast ontwerp</vt:lpstr>
      <vt:lpstr>Office 2013 - 2022 Theme</vt:lpstr>
      <vt:lpstr>Prism 9</vt:lpstr>
      <vt:lpstr>Development of iPSC-based Parkinson’s disease model for drug discovery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Multi-View Active Appearance Models:  Application to X-ray LV Aniography and Cardiac MRI</dc:title>
  <dc:subject/>
  <dc:creator>marijn.vlaming</dc:creator>
  <cp:keywords/>
  <dc:description/>
  <cp:lastModifiedBy>Debra Santolini | Ncardia</cp:lastModifiedBy>
  <cp:revision>266</cp:revision>
  <cp:lastPrinted>2015-07-02T13:13:37Z</cp:lastPrinted>
  <dcterms:created xsi:type="dcterms:W3CDTF">2012-09-18T21:21:10Z</dcterms:created>
  <dcterms:modified xsi:type="dcterms:W3CDTF">2025-10-28T12:19:50Z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0x0101007318F32A452E014BBB3BA72DBF5D1F18</vt:lpwstr>
  </property>
  <property fmtid="{D5CDD505-2E9C-101B-9397-08002B2CF9AE}" pid="3" name="Order">
    <vt:lpwstr>185995600.000000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